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20" r:id="rId5"/>
    <p:sldId id="332" r:id="rId6"/>
    <p:sldId id="389" r:id="rId7"/>
    <p:sldId id="390" r:id="rId8"/>
    <p:sldId id="395" r:id="rId9"/>
    <p:sldId id="396" r:id="rId10"/>
    <p:sldId id="397" r:id="rId11"/>
    <p:sldId id="350" r:id="rId12"/>
    <p:sldId id="348" r:id="rId13"/>
    <p:sldId id="364" r:id="rId14"/>
    <p:sldId id="391" r:id="rId15"/>
    <p:sldId id="374" r:id="rId16"/>
    <p:sldId id="394" r:id="rId17"/>
    <p:sldId id="377" r:id="rId18"/>
    <p:sldId id="349" r:id="rId19"/>
    <p:sldId id="327" r:id="rId20"/>
    <p:sldId id="372" r:id="rId21"/>
    <p:sldId id="392" r:id="rId22"/>
    <p:sldId id="385" r:id="rId23"/>
    <p:sldId id="379" r:id="rId24"/>
    <p:sldId id="294" r:id="rId25"/>
    <p:sldId id="380" r:id="rId26"/>
    <p:sldId id="393" r:id="rId27"/>
    <p:sldId id="355" r:id="rId28"/>
    <p:sldId id="301" r:id="rId29"/>
  </p:sldIdLst>
  <p:sldSz cx="12192000" cy="6858000"/>
  <p:notesSz cx="6669088"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AF"/>
    <a:srgbClr val="F1BAEF"/>
    <a:srgbClr val="BFE3EF"/>
    <a:srgbClr val="FFB5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02C759-9BAC-42EB-8E2F-A60C7E49057C}" v="1" dt="2026-03-09T11:32:03.70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90" y="81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ldan Eine" userId="22e4da4b-274d-444f-9538-2fb8f996b9b9" providerId="ADAL" clId="{4CD6EA15-D92E-4C26-82E1-AEBCF15B8948}"/>
    <pc:docChg chg="custSel modSld modNotesMaster modHandout">
      <pc:chgData name="Paldan Eine" userId="22e4da4b-274d-444f-9538-2fb8f996b9b9" providerId="ADAL" clId="{4CD6EA15-D92E-4C26-82E1-AEBCF15B8948}" dt="2026-03-09T11:32:07.922" v="10" actId="27636"/>
      <pc:docMkLst>
        <pc:docMk/>
      </pc:docMkLst>
      <pc:sldChg chg="modSp mod">
        <pc:chgData name="Paldan Eine" userId="22e4da4b-274d-444f-9538-2fb8f996b9b9" providerId="ADAL" clId="{4CD6EA15-D92E-4C26-82E1-AEBCF15B8948}" dt="2026-03-09T11:32:05.920" v="3" actId="27636"/>
        <pc:sldMkLst>
          <pc:docMk/>
          <pc:sldMk cId="1446080389" sldId="348"/>
        </pc:sldMkLst>
        <pc:spChg chg="mod">
          <ac:chgData name="Paldan Eine" userId="22e4da4b-274d-444f-9538-2fb8f996b9b9" providerId="ADAL" clId="{4CD6EA15-D92E-4C26-82E1-AEBCF15B8948}" dt="2026-03-09T11:32:05.918" v="2" actId="27636"/>
          <ac:spMkLst>
            <pc:docMk/>
            <pc:sldMk cId="1446080389" sldId="348"/>
            <ac:spMk id="6" creationId="{0DD9745B-570E-4AE9-B4E3-767DE039F705}"/>
          </ac:spMkLst>
        </pc:spChg>
        <pc:spChg chg="mod">
          <ac:chgData name="Paldan Eine" userId="22e4da4b-274d-444f-9538-2fb8f996b9b9" providerId="ADAL" clId="{4CD6EA15-D92E-4C26-82E1-AEBCF15B8948}" dt="2026-03-09T11:32:05.920" v="3" actId="27636"/>
          <ac:spMkLst>
            <pc:docMk/>
            <pc:sldMk cId="1446080389" sldId="348"/>
            <ac:spMk id="7" creationId="{C01690CB-7667-405C-875F-C1CFCB916F8D}"/>
          </ac:spMkLst>
        </pc:spChg>
      </pc:sldChg>
      <pc:sldChg chg="modSp mod">
        <pc:chgData name="Paldan Eine" userId="22e4da4b-274d-444f-9538-2fb8f996b9b9" providerId="ADAL" clId="{4CD6EA15-D92E-4C26-82E1-AEBCF15B8948}" dt="2026-03-09T11:32:04.815" v="1" actId="27636"/>
        <pc:sldMkLst>
          <pc:docMk/>
          <pc:sldMk cId="2297070630" sldId="350"/>
        </pc:sldMkLst>
        <pc:spChg chg="mod">
          <ac:chgData name="Paldan Eine" userId="22e4da4b-274d-444f-9538-2fb8f996b9b9" providerId="ADAL" clId="{4CD6EA15-D92E-4C26-82E1-AEBCF15B8948}" dt="2026-03-09T11:32:04.815" v="1" actId="27636"/>
          <ac:spMkLst>
            <pc:docMk/>
            <pc:sldMk cId="2297070630" sldId="350"/>
            <ac:spMk id="6" creationId="{65361075-4B32-4E18-AA9B-C9D6979A8ACF}"/>
          </ac:spMkLst>
        </pc:spChg>
      </pc:sldChg>
      <pc:sldChg chg="modSp mod">
        <pc:chgData name="Paldan Eine" userId="22e4da4b-274d-444f-9538-2fb8f996b9b9" providerId="ADAL" clId="{4CD6EA15-D92E-4C26-82E1-AEBCF15B8948}" dt="2026-03-09T11:32:07.922" v="10" actId="27636"/>
        <pc:sldMkLst>
          <pc:docMk/>
          <pc:sldMk cId="235550329" sldId="355"/>
        </pc:sldMkLst>
        <pc:spChg chg="mod">
          <ac:chgData name="Paldan Eine" userId="22e4da4b-274d-444f-9538-2fb8f996b9b9" providerId="ADAL" clId="{4CD6EA15-D92E-4C26-82E1-AEBCF15B8948}" dt="2026-03-09T11:32:07.922" v="10" actId="27636"/>
          <ac:spMkLst>
            <pc:docMk/>
            <pc:sldMk cId="235550329" sldId="355"/>
            <ac:spMk id="9" creationId="{436DA8FD-AB7B-40FA-9366-E461DE48626E}"/>
          </ac:spMkLst>
        </pc:spChg>
      </pc:sldChg>
      <pc:sldChg chg="modSp mod">
        <pc:chgData name="Paldan Eine" userId="22e4da4b-274d-444f-9538-2fb8f996b9b9" providerId="ADAL" clId="{4CD6EA15-D92E-4C26-82E1-AEBCF15B8948}" dt="2026-03-09T11:32:05.946" v="4" actId="27636"/>
        <pc:sldMkLst>
          <pc:docMk/>
          <pc:sldMk cId="2173665018" sldId="364"/>
        </pc:sldMkLst>
        <pc:spChg chg="mod">
          <ac:chgData name="Paldan Eine" userId="22e4da4b-274d-444f-9538-2fb8f996b9b9" providerId="ADAL" clId="{4CD6EA15-D92E-4C26-82E1-AEBCF15B8948}" dt="2026-03-09T11:32:05.946" v="4" actId="27636"/>
          <ac:spMkLst>
            <pc:docMk/>
            <pc:sldMk cId="2173665018" sldId="364"/>
            <ac:spMk id="4" creationId="{F8D6755A-E4F2-4097-B1D5-AFD6F6681BFB}"/>
          </ac:spMkLst>
        </pc:spChg>
      </pc:sldChg>
      <pc:sldChg chg="modSp mod">
        <pc:chgData name="Paldan Eine" userId="22e4da4b-274d-444f-9538-2fb8f996b9b9" providerId="ADAL" clId="{4CD6EA15-D92E-4C26-82E1-AEBCF15B8948}" dt="2026-03-09T11:32:06.918" v="6" actId="27636"/>
        <pc:sldMkLst>
          <pc:docMk/>
          <pc:sldMk cId="1715607687" sldId="372"/>
        </pc:sldMkLst>
        <pc:spChg chg="mod">
          <ac:chgData name="Paldan Eine" userId="22e4da4b-274d-444f-9538-2fb8f996b9b9" providerId="ADAL" clId="{4CD6EA15-D92E-4C26-82E1-AEBCF15B8948}" dt="2026-03-09T11:32:06.918" v="6" actId="27636"/>
          <ac:spMkLst>
            <pc:docMk/>
            <pc:sldMk cId="1715607687" sldId="372"/>
            <ac:spMk id="5" creationId="{A8B25CC0-7D3D-44A7-934D-757EE1A580BF}"/>
          </ac:spMkLst>
        </pc:spChg>
      </pc:sldChg>
      <pc:sldChg chg="modSp mod">
        <pc:chgData name="Paldan Eine" userId="22e4da4b-274d-444f-9538-2fb8f996b9b9" providerId="ADAL" clId="{4CD6EA15-D92E-4C26-82E1-AEBCF15B8948}" dt="2026-03-09T11:32:06.976" v="8" actId="27636"/>
        <pc:sldMkLst>
          <pc:docMk/>
          <pc:sldMk cId="2727909266" sldId="379"/>
        </pc:sldMkLst>
        <pc:spChg chg="mod">
          <ac:chgData name="Paldan Eine" userId="22e4da4b-274d-444f-9538-2fb8f996b9b9" providerId="ADAL" clId="{4CD6EA15-D92E-4C26-82E1-AEBCF15B8948}" dt="2026-03-09T11:32:06.976" v="8" actId="27636"/>
          <ac:spMkLst>
            <pc:docMk/>
            <pc:sldMk cId="2727909266" sldId="379"/>
            <ac:spMk id="4" creationId="{DE6E3FE9-5F39-CCAE-0A75-5F0863EC5D9A}"/>
          </ac:spMkLst>
        </pc:spChg>
      </pc:sldChg>
      <pc:sldChg chg="modSp mod">
        <pc:chgData name="Paldan Eine" userId="22e4da4b-274d-444f-9538-2fb8f996b9b9" providerId="ADAL" clId="{4CD6EA15-D92E-4C26-82E1-AEBCF15B8948}" dt="2026-03-09T11:32:06.988" v="9" actId="27636"/>
        <pc:sldMkLst>
          <pc:docMk/>
          <pc:sldMk cId="1810045712" sldId="380"/>
        </pc:sldMkLst>
        <pc:spChg chg="mod">
          <ac:chgData name="Paldan Eine" userId="22e4da4b-274d-444f-9538-2fb8f996b9b9" providerId="ADAL" clId="{4CD6EA15-D92E-4C26-82E1-AEBCF15B8948}" dt="2026-03-09T11:32:06.988" v="9" actId="27636"/>
          <ac:spMkLst>
            <pc:docMk/>
            <pc:sldMk cId="1810045712" sldId="380"/>
            <ac:spMk id="4" creationId="{7905966E-2161-D46A-9932-03970F70E7AF}"/>
          </ac:spMkLst>
        </pc:spChg>
      </pc:sldChg>
      <pc:sldChg chg="modSp mod">
        <pc:chgData name="Paldan Eine" userId="22e4da4b-274d-444f-9538-2fb8f996b9b9" providerId="ADAL" clId="{4CD6EA15-D92E-4C26-82E1-AEBCF15B8948}" dt="2026-03-09T11:32:05.959" v="5" actId="27636"/>
        <pc:sldMkLst>
          <pc:docMk/>
          <pc:sldMk cId="3564812959" sldId="391"/>
        </pc:sldMkLst>
        <pc:spChg chg="mod">
          <ac:chgData name="Paldan Eine" userId="22e4da4b-274d-444f-9538-2fb8f996b9b9" providerId="ADAL" clId="{4CD6EA15-D92E-4C26-82E1-AEBCF15B8948}" dt="2026-03-09T11:32:05.959" v="5" actId="27636"/>
          <ac:spMkLst>
            <pc:docMk/>
            <pc:sldMk cId="3564812959" sldId="391"/>
            <ac:spMk id="7" creationId="{CA1950AE-8E7E-4330-A870-82BBA0221752}"/>
          </ac:spMkLst>
        </pc:spChg>
      </pc:sldChg>
      <pc:sldChg chg="modSp mod">
        <pc:chgData name="Paldan Eine" userId="22e4da4b-274d-444f-9538-2fb8f996b9b9" providerId="ADAL" clId="{4CD6EA15-D92E-4C26-82E1-AEBCF15B8948}" dt="2026-03-09T11:32:06.924" v="7" actId="27636"/>
        <pc:sldMkLst>
          <pc:docMk/>
          <pc:sldMk cId="349683201" sldId="392"/>
        </pc:sldMkLst>
        <pc:spChg chg="mod">
          <ac:chgData name="Paldan Eine" userId="22e4da4b-274d-444f-9538-2fb8f996b9b9" providerId="ADAL" clId="{4CD6EA15-D92E-4C26-82E1-AEBCF15B8948}" dt="2026-03-09T11:32:06.924" v="7" actId="27636"/>
          <ac:spMkLst>
            <pc:docMk/>
            <pc:sldMk cId="349683201" sldId="392"/>
            <ac:spMk id="4" creationId="{F3311153-A20D-4C5A-9D14-0222A4A525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7A8F4-3E69-4CB6-AC26-2065882A9F6A}"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i-FI"/>
        </a:p>
      </dgm:t>
    </dgm:pt>
    <dgm:pt modelId="{FE5A2BA9-3775-4CA2-8E2E-568543725E68}">
      <dgm:prSet phldrT="[Teksti]"/>
      <dgm:spPr>
        <a:solidFill>
          <a:srgbClr val="FEF4AF"/>
        </a:solidFill>
      </dgm:spPr>
      <dgm:t>
        <a:bodyPr/>
        <a:lstStyle/>
        <a:p>
          <a:r>
            <a:rPr lang="fi-FI">
              <a:solidFill>
                <a:schemeClr val="tx1"/>
              </a:solidFill>
            </a:rPr>
            <a:t>Yhteistyösopimus</a:t>
          </a:r>
        </a:p>
      </dgm:t>
    </dgm:pt>
    <dgm:pt modelId="{040DB2AA-3EB5-47FC-A66A-FBEAAE2F525B}" type="parTrans" cxnId="{0D87B63E-79EA-4177-A6D5-8B7BF04D8CFA}">
      <dgm:prSet/>
      <dgm:spPr/>
      <dgm:t>
        <a:bodyPr/>
        <a:lstStyle/>
        <a:p>
          <a:endParaRPr lang="fi-FI"/>
        </a:p>
      </dgm:t>
    </dgm:pt>
    <dgm:pt modelId="{52036A5E-10D2-4FEF-8407-730FDA45A5A8}" type="sibTrans" cxnId="{0D87B63E-79EA-4177-A6D5-8B7BF04D8CFA}">
      <dgm:prSet/>
      <dgm:spPr/>
      <dgm:t>
        <a:bodyPr/>
        <a:lstStyle/>
        <a:p>
          <a:endParaRPr lang="fi-FI"/>
        </a:p>
      </dgm:t>
    </dgm:pt>
    <dgm:pt modelId="{0670D6DC-8B2F-4598-A829-69BCFBD8AD6B}">
      <dgm:prSet phldrT="[Teksti]"/>
      <dgm:spPr>
        <a:solidFill>
          <a:srgbClr val="FEF4AF"/>
        </a:solidFill>
      </dgm:spPr>
      <dgm:t>
        <a:bodyPr/>
        <a:lstStyle/>
        <a:p>
          <a:r>
            <a:rPr lang="fi-FI">
              <a:solidFill>
                <a:schemeClr val="tx1"/>
              </a:solidFill>
            </a:rPr>
            <a:t>Vuosittain elokuussa keskustelu prosessin sujuvuudesta ja laadusta</a:t>
          </a:r>
        </a:p>
      </dgm:t>
    </dgm:pt>
    <dgm:pt modelId="{7229EBAD-4961-4A53-9728-3143D698910B}" type="parTrans" cxnId="{0AA25072-DC0B-45BF-82CD-6E30B155DD36}">
      <dgm:prSet/>
      <dgm:spPr/>
      <dgm:t>
        <a:bodyPr/>
        <a:lstStyle/>
        <a:p>
          <a:endParaRPr lang="fi-FI"/>
        </a:p>
      </dgm:t>
    </dgm:pt>
    <dgm:pt modelId="{56036510-2DDA-46C3-BA1D-04E7C3D131A1}" type="sibTrans" cxnId="{0AA25072-DC0B-45BF-82CD-6E30B155DD36}">
      <dgm:prSet/>
      <dgm:spPr/>
      <dgm:t>
        <a:bodyPr/>
        <a:lstStyle/>
        <a:p>
          <a:endParaRPr lang="fi-FI"/>
        </a:p>
      </dgm:t>
    </dgm:pt>
    <dgm:pt modelId="{4E044613-A492-41BA-AC66-B9993AAFD9FA}">
      <dgm:prSet phldrT="[Teksti]"/>
      <dgm:spPr>
        <a:solidFill>
          <a:srgbClr val="BFE3EF"/>
        </a:solidFill>
      </dgm:spPr>
      <dgm:t>
        <a:bodyPr/>
        <a:lstStyle/>
        <a:p>
          <a:r>
            <a:rPr lang="fi-FI">
              <a:solidFill>
                <a:schemeClr val="tx1"/>
              </a:solidFill>
            </a:rPr>
            <a:t>Väylän käytännöt</a:t>
          </a:r>
        </a:p>
      </dgm:t>
    </dgm:pt>
    <dgm:pt modelId="{7BFE94DD-A4E6-4867-A6B2-95B57AAFFDB8}" type="parTrans" cxnId="{FE2CC09A-290B-482F-B508-F652B3E1673A}">
      <dgm:prSet/>
      <dgm:spPr/>
      <dgm:t>
        <a:bodyPr/>
        <a:lstStyle/>
        <a:p>
          <a:endParaRPr lang="fi-FI"/>
        </a:p>
      </dgm:t>
    </dgm:pt>
    <dgm:pt modelId="{ED73722D-B4C0-463D-86BD-FEA5C86CFE4B}" type="sibTrans" cxnId="{FE2CC09A-290B-482F-B508-F652B3E1673A}">
      <dgm:prSet/>
      <dgm:spPr/>
      <dgm:t>
        <a:bodyPr/>
        <a:lstStyle/>
        <a:p>
          <a:endParaRPr lang="fi-FI"/>
        </a:p>
      </dgm:t>
    </dgm:pt>
    <dgm:pt modelId="{935EF646-72BF-4AAE-8174-60F56BEB4872}">
      <dgm:prSet phldrT="[Teksti]"/>
      <dgm:spPr>
        <a:solidFill>
          <a:srgbClr val="BFE3EF"/>
        </a:solidFill>
      </dgm:spPr>
      <dgm:t>
        <a:bodyPr/>
        <a:lstStyle/>
        <a:p>
          <a:r>
            <a:rPr lang="fi-FI">
              <a:solidFill>
                <a:schemeClr val="tx1"/>
              </a:solidFill>
            </a:rPr>
            <a:t>Laajuus 30 op</a:t>
          </a:r>
        </a:p>
      </dgm:t>
    </dgm:pt>
    <dgm:pt modelId="{13762600-9A68-45EE-8596-AEFA4CE2CC8D}" type="parTrans" cxnId="{99F578CE-5861-4869-BD98-E30808D658CB}">
      <dgm:prSet/>
      <dgm:spPr/>
      <dgm:t>
        <a:bodyPr/>
        <a:lstStyle/>
        <a:p>
          <a:endParaRPr lang="fi-FI"/>
        </a:p>
      </dgm:t>
    </dgm:pt>
    <dgm:pt modelId="{99B302E8-075B-4314-A25F-D2C308D2F6D4}" type="sibTrans" cxnId="{99F578CE-5861-4869-BD98-E30808D658CB}">
      <dgm:prSet/>
      <dgm:spPr/>
      <dgm:t>
        <a:bodyPr/>
        <a:lstStyle/>
        <a:p>
          <a:endParaRPr lang="fi-FI"/>
        </a:p>
      </dgm:t>
    </dgm:pt>
    <dgm:pt modelId="{4B8B5CD1-B29F-41DF-9F17-C4BE81A0484C}">
      <dgm:prSet phldrT="[Teksti]" custT="1"/>
      <dgm:spPr>
        <a:solidFill>
          <a:srgbClr val="F1BAEF"/>
        </a:solidFill>
      </dgm:spPr>
      <dgm:t>
        <a:bodyPr/>
        <a:lstStyle/>
        <a:p>
          <a:r>
            <a:rPr lang="fi-FI" sz="1900">
              <a:solidFill>
                <a:schemeClr val="tx1"/>
              </a:solidFill>
            </a:rPr>
            <a:t>Edut</a:t>
          </a:r>
        </a:p>
      </dgm:t>
    </dgm:pt>
    <dgm:pt modelId="{351F20A4-9B08-4AC5-8126-C9F7F7BBD898}" type="parTrans" cxnId="{327CE9A8-E22E-4A6B-BC23-7747505E7781}">
      <dgm:prSet/>
      <dgm:spPr/>
      <dgm:t>
        <a:bodyPr/>
        <a:lstStyle/>
        <a:p>
          <a:endParaRPr lang="fi-FI"/>
        </a:p>
      </dgm:t>
    </dgm:pt>
    <dgm:pt modelId="{ADBCFA39-AEC1-4825-B026-4151D785801D}" type="sibTrans" cxnId="{327CE9A8-E22E-4A6B-BC23-7747505E7781}">
      <dgm:prSet/>
      <dgm:spPr/>
      <dgm:t>
        <a:bodyPr/>
        <a:lstStyle/>
        <a:p>
          <a:endParaRPr lang="fi-FI"/>
        </a:p>
      </dgm:t>
    </dgm:pt>
    <dgm:pt modelId="{3DA1D108-8420-4096-AFB9-D97D63885234}">
      <dgm:prSet phldrT="[Teksti]" custT="1"/>
      <dgm:spPr>
        <a:solidFill>
          <a:srgbClr val="F1BAEF"/>
        </a:solidFill>
      </dgm:spPr>
      <dgm:t>
        <a:bodyPr/>
        <a:lstStyle/>
        <a:p>
          <a:r>
            <a:rPr lang="fi-FI" sz="1500">
              <a:solidFill>
                <a:schemeClr val="tx1"/>
              </a:solidFill>
            </a:rPr>
            <a:t>Siirtymä koulutusasteiden välillä sujuva</a:t>
          </a:r>
        </a:p>
      </dgm:t>
    </dgm:pt>
    <dgm:pt modelId="{9BDEBF00-634A-4CC6-BD8A-A86A455CF493}" type="parTrans" cxnId="{5AB859AB-678B-4199-871C-BC444DAE876C}">
      <dgm:prSet/>
      <dgm:spPr/>
      <dgm:t>
        <a:bodyPr/>
        <a:lstStyle/>
        <a:p>
          <a:endParaRPr lang="fi-FI"/>
        </a:p>
      </dgm:t>
    </dgm:pt>
    <dgm:pt modelId="{CDAB8A75-0BA4-4D70-97E4-1357829A8EC1}" type="sibTrans" cxnId="{5AB859AB-678B-4199-871C-BC444DAE876C}">
      <dgm:prSet/>
      <dgm:spPr/>
      <dgm:t>
        <a:bodyPr/>
        <a:lstStyle/>
        <a:p>
          <a:endParaRPr lang="fi-FI"/>
        </a:p>
      </dgm:t>
    </dgm:pt>
    <dgm:pt modelId="{277CD081-2936-4B77-B814-3E076E64AF47}">
      <dgm:prSet phldrT="[Teksti]"/>
      <dgm:spPr>
        <a:solidFill>
          <a:srgbClr val="BFE3EF"/>
        </a:solidFill>
      </dgm:spPr>
      <dgm:t>
        <a:bodyPr/>
        <a:lstStyle/>
        <a:p>
          <a:r>
            <a:rPr lang="fi-FI">
              <a:solidFill>
                <a:schemeClr val="tx1"/>
              </a:solidFill>
            </a:rPr>
            <a:t>Voimassa 2. asteen opiskeluoikeuden ajan</a:t>
          </a:r>
        </a:p>
      </dgm:t>
    </dgm:pt>
    <dgm:pt modelId="{AF938587-F609-447B-953C-FFD25123C750}" type="parTrans" cxnId="{01BCB9F1-C1D6-400F-8DC4-A0F2154ED996}">
      <dgm:prSet/>
      <dgm:spPr/>
      <dgm:t>
        <a:bodyPr/>
        <a:lstStyle/>
        <a:p>
          <a:endParaRPr lang="fi-FI"/>
        </a:p>
      </dgm:t>
    </dgm:pt>
    <dgm:pt modelId="{EB4392FC-B3AA-4D49-99E2-45554C0233A4}" type="sibTrans" cxnId="{01BCB9F1-C1D6-400F-8DC4-A0F2154ED996}">
      <dgm:prSet/>
      <dgm:spPr/>
      <dgm:t>
        <a:bodyPr/>
        <a:lstStyle/>
        <a:p>
          <a:endParaRPr lang="fi-FI"/>
        </a:p>
      </dgm:t>
    </dgm:pt>
    <dgm:pt modelId="{EACDFE10-1BF2-41F3-A32F-14894BD67379}">
      <dgm:prSet phldrT="[Teksti]"/>
      <dgm:spPr>
        <a:solidFill>
          <a:srgbClr val="BFE3EF"/>
        </a:solidFill>
      </dgm:spPr>
      <dgm:t>
        <a:bodyPr/>
        <a:lstStyle/>
        <a:p>
          <a:r>
            <a:rPr lang="fi-FI">
              <a:solidFill>
                <a:schemeClr val="tx1"/>
              </a:solidFill>
            </a:rPr>
            <a:t>Ennakkotehtävä</a:t>
          </a:r>
        </a:p>
      </dgm:t>
    </dgm:pt>
    <dgm:pt modelId="{367F85D1-839D-449E-8C63-C0223ABC173F}" type="parTrans" cxnId="{4031AEC9-2484-4C2A-B2EA-130604C069FB}">
      <dgm:prSet/>
      <dgm:spPr/>
      <dgm:t>
        <a:bodyPr/>
        <a:lstStyle/>
        <a:p>
          <a:endParaRPr lang="fi-FI"/>
        </a:p>
      </dgm:t>
    </dgm:pt>
    <dgm:pt modelId="{3C233B2C-8B22-49DF-9B6B-99C184C3AFB9}" type="sibTrans" cxnId="{4031AEC9-2484-4C2A-B2EA-130604C069FB}">
      <dgm:prSet/>
      <dgm:spPr/>
      <dgm:t>
        <a:bodyPr/>
        <a:lstStyle/>
        <a:p>
          <a:endParaRPr lang="fi-FI"/>
        </a:p>
      </dgm:t>
    </dgm:pt>
    <dgm:pt modelId="{47A184D3-8798-40CF-9896-08F6CE7BC6A6}">
      <dgm:prSet phldrT="[Teksti]"/>
      <dgm:spPr>
        <a:solidFill>
          <a:srgbClr val="BFE3EF"/>
        </a:solidFill>
      </dgm:spPr>
      <dgm:t>
        <a:bodyPr/>
        <a:lstStyle/>
        <a:p>
          <a:endParaRPr lang="fi-FI"/>
        </a:p>
      </dgm:t>
    </dgm:pt>
    <dgm:pt modelId="{C7ECD3E4-4091-4C14-9322-8F671C9FDCD3}" type="parTrans" cxnId="{711324B7-FA40-4D63-87A8-31604751313B}">
      <dgm:prSet/>
      <dgm:spPr/>
      <dgm:t>
        <a:bodyPr/>
        <a:lstStyle/>
        <a:p>
          <a:endParaRPr lang="fi-FI"/>
        </a:p>
      </dgm:t>
    </dgm:pt>
    <dgm:pt modelId="{8ED7E8CC-3768-43B0-8EB3-385B5621451B}" type="sibTrans" cxnId="{711324B7-FA40-4D63-87A8-31604751313B}">
      <dgm:prSet/>
      <dgm:spPr/>
      <dgm:t>
        <a:bodyPr/>
        <a:lstStyle/>
        <a:p>
          <a:endParaRPr lang="fi-FI"/>
        </a:p>
      </dgm:t>
    </dgm:pt>
    <dgm:pt modelId="{9B58EF54-C438-483A-B38E-CD37190213C4}">
      <dgm:prSet phldrT="[Teksti]"/>
      <dgm:spPr>
        <a:solidFill>
          <a:srgbClr val="BFE3EF"/>
        </a:solidFill>
      </dgm:spPr>
      <dgm:t>
        <a:bodyPr/>
        <a:lstStyle/>
        <a:p>
          <a:r>
            <a:rPr lang="fi-FI">
              <a:solidFill>
                <a:schemeClr val="tx1"/>
              </a:solidFill>
            </a:rPr>
            <a:t>Aloitus 2. kertaa vuodessa</a:t>
          </a:r>
        </a:p>
      </dgm:t>
    </dgm:pt>
    <dgm:pt modelId="{5C191457-D82B-4099-B368-6EB9440DC0B9}" type="parTrans" cxnId="{E7960C26-C24D-4802-906B-0EDA3D2F6184}">
      <dgm:prSet/>
      <dgm:spPr/>
      <dgm:t>
        <a:bodyPr/>
        <a:lstStyle/>
        <a:p>
          <a:endParaRPr lang="fi-FI"/>
        </a:p>
      </dgm:t>
    </dgm:pt>
    <dgm:pt modelId="{5354F37C-73BD-4A47-A695-6EEC47475022}" type="sibTrans" cxnId="{E7960C26-C24D-4802-906B-0EDA3D2F6184}">
      <dgm:prSet/>
      <dgm:spPr/>
      <dgm:t>
        <a:bodyPr/>
        <a:lstStyle/>
        <a:p>
          <a:endParaRPr lang="fi-FI"/>
        </a:p>
      </dgm:t>
    </dgm:pt>
    <dgm:pt modelId="{6C3CED4C-F9D0-4F09-8C76-3E530B471773}">
      <dgm:prSet phldrT="[Teksti]"/>
      <dgm:spPr>
        <a:solidFill>
          <a:srgbClr val="F1BAEF"/>
        </a:solidFill>
      </dgm:spPr>
      <dgm:t>
        <a:bodyPr/>
        <a:lstStyle/>
        <a:p>
          <a:endParaRPr lang="fi-FI" sz="1100"/>
        </a:p>
      </dgm:t>
    </dgm:pt>
    <dgm:pt modelId="{A39BDCEC-3180-4950-9267-CD455FC7B9B1}" type="parTrans" cxnId="{49B71363-2D1C-4126-ADF1-AB41CDDE587A}">
      <dgm:prSet/>
      <dgm:spPr/>
      <dgm:t>
        <a:bodyPr/>
        <a:lstStyle/>
        <a:p>
          <a:endParaRPr lang="fi-FI"/>
        </a:p>
      </dgm:t>
    </dgm:pt>
    <dgm:pt modelId="{63AD5AD2-9EC0-4837-BAF5-75F44870F8AB}" type="sibTrans" cxnId="{49B71363-2D1C-4126-ADF1-AB41CDDE587A}">
      <dgm:prSet/>
      <dgm:spPr/>
      <dgm:t>
        <a:bodyPr/>
        <a:lstStyle/>
        <a:p>
          <a:endParaRPr lang="fi-FI"/>
        </a:p>
      </dgm:t>
    </dgm:pt>
    <dgm:pt modelId="{32A91315-1C81-4CD9-BF18-785A98D964D9}">
      <dgm:prSet phldrT="[Teksti]"/>
      <dgm:spPr>
        <a:solidFill>
          <a:srgbClr val="FEF4AF"/>
        </a:solidFill>
      </dgm:spPr>
      <dgm:t>
        <a:bodyPr/>
        <a:lstStyle/>
        <a:p>
          <a:r>
            <a:rPr lang="fi-FI" dirty="0">
              <a:solidFill>
                <a:schemeClr val="tx1"/>
              </a:solidFill>
            </a:rPr>
            <a:t>Oppilaitosten vastuut ja toimet ja yhteyshenkilöt tarkennetaan vuosittaisessa palaverissa</a:t>
          </a:r>
        </a:p>
      </dgm:t>
    </dgm:pt>
    <dgm:pt modelId="{67569EF3-D26D-4566-B7F5-533DEAC20396}" type="parTrans" cxnId="{606CCC00-EAAA-458C-B4C9-11BCA2791849}">
      <dgm:prSet/>
      <dgm:spPr/>
      <dgm:t>
        <a:bodyPr/>
        <a:lstStyle/>
        <a:p>
          <a:endParaRPr lang="fi-FI"/>
        </a:p>
      </dgm:t>
    </dgm:pt>
    <dgm:pt modelId="{8208FFDA-4216-4817-B64B-C0ABD11BB346}" type="sibTrans" cxnId="{606CCC00-EAAA-458C-B4C9-11BCA2791849}">
      <dgm:prSet/>
      <dgm:spPr/>
      <dgm:t>
        <a:bodyPr/>
        <a:lstStyle/>
        <a:p>
          <a:endParaRPr lang="fi-FI"/>
        </a:p>
      </dgm:t>
    </dgm:pt>
    <dgm:pt modelId="{D659A3D1-6900-4E06-8BA7-7CAA83374A02}">
      <dgm:prSet phldrT="[Teksti]" custT="1"/>
      <dgm:spPr>
        <a:solidFill>
          <a:srgbClr val="F1BAEF"/>
        </a:solidFill>
      </dgm:spPr>
      <dgm:t>
        <a:bodyPr/>
        <a:lstStyle/>
        <a:p>
          <a:r>
            <a:rPr lang="fi-FI" sz="1500">
              <a:solidFill>
                <a:schemeClr val="tx1"/>
              </a:solidFill>
            </a:rPr>
            <a:t>Motivoi oppilaitoksia myös rahoitusmallien vuoksi</a:t>
          </a:r>
        </a:p>
      </dgm:t>
    </dgm:pt>
    <dgm:pt modelId="{14CAC738-829D-4A97-B281-368759608DA0}" type="parTrans" cxnId="{428A7FF0-A9A9-4964-AE7F-FC2DCDD42FE6}">
      <dgm:prSet/>
      <dgm:spPr/>
      <dgm:t>
        <a:bodyPr/>
        <a:lstStyle/>
        <a:p>
          <a:endParaRPr lang="fi-FI"/>
        </a:p>
      </dgm:t>
    </dgm:pt>
    <dgm:pt modelId="{B4ACDD9C-5F77-4B0E-B070-A7F31B1373D6}" type="sibTrans" cxnId="{428A7FF0-A9A9-4964-AE7F-FC2DCDD42FE6}">
      <dgm:prSet/>
      <dgm:spPr/>
      <dgm:t>
        <a:bodyPr/>
        <a:lstStyle/>
        <a:p>
          <a:endParaRPr lang="fi-FI"/>
        </a:p>
      </dgm:t>
    </dgm:pt>
    <dgm:pt modelId="{33CA1CBE-A830-4D73-8DDF-833B84C02A7D}">
      <dgm:prSet phldrT="[Teksti]"/>
      <dgm:spPr>
        <a:solidFill>
          <a:srgbClr val="BFE3EF"/>
        </a:solidFill>
      </dgm:spPr>
      <dgm:t>
        <a:bodyPr/>
        <a:lstStyle/>
        <a:p>
          <a:r>
            <a:rPr lang="fi-FI" dirty="0">
              <a:solidFill>
                <a:schemeClr val="tx1"/>
              </a:solidFill>
            </a:rPr>
            <a:t>Oppilaitosten vastuut ja työnjako sovitaan selkeästi yhteistyösopimuksessa</a:t>
          </a:r>
        </a:p>
      </dgm:t>
    </dgm:pt>
    <dgm:pt modelId="{85DF91E3-998D-478A-A018-3BC4103690BD}" type="parTrans" cxnId="{97999DFA-EAD6-408E-BE28-EC17E5A0B2D9}">
      <dgm:prSet/>
      <dgm:spPr/>
      <dgm:t>
        <a:bodyPr/>
        <a:lstStyle/>
        <a:p>
          <a:endParaRPr lang="fi-FI"/>
        </a:p>
      </dgm:t>
    </dgm:pt>
    <dgm:pt modelId="{C5F9526D-B414-4D46-8246-1CD6B736895A}" type="sibTrans" cxnId="{97999DFA-EAD6-408E-BE28-EC17E5A0B2D9}">
      <dgm:prSet/>
      <dgm:spPr/>
      <dgm:t>
        <a:bodyPr/>
        <a:lstStyle/>
        <a:p>
          <a:endParaRPr lang="fi-FI"/>
        </a:p>
      </dgm:t>
    </dgm:pt>
    <dgm:pt modelId="{5BAB20B3-ADC8-4141-B7A5-D5FF0EFD8B8D}">
      <dgm:prSet phldrT="[Teksti]" custT="1"/>
      <dgm:spPr>
        <a:solidFill>
          <a:srgbClr val="F1BAEF"/>
        </a:solidFill>
      </dgm:spPr>
      <dgm:t>
        <a:bodyPr/>
        <a:lstStyle/>
        <a:p>
          <a:r>
            <a:rPr lang="fi-FI" sz="1500">
              <a:solidFill>
                <a:schemeClr val="tx1"/>
              </a:solidFill>
            </a:rPr>
            <a:t>Motivoituneet opiskelijat saavat haastetta jo 2. asteella</a:t>
          </a:r>
        </a:p>
      </dgm:t>
    </dgm:pt>
    <dgm:pt modelId="{28B3E6ED-4425-471A-9DC4-F1B530D1C5B1}" type="parTrans" cxnId="{602F753F-9046-4544-9C8B-C7550067BD6A}">
      <dgm:prSet/>
      <dgm:spPr/>
      <dgm:t>
        <a:bodyPr/>
        <a:lstStyle/>
        <a:p>
          <a:endParaRPr lang="fi-FI"/>
        </a:p>
      </dgm:t>
    </dgm:pt>
    <dgm:pt modelId="{7C9DF890-C192-4FE1-B2C1-742AE38E87DA}" type="sibTrans" cxnId="{602F753F-9046-4544-9C8B-C7550067BD6A}">
      <dgm:prSet/>
      <dgm:spPr/>
      <dgm:t>
        <a:bodyPr/>
        <a:lstStyle/>
        <a:p>
          <a:endParaRPr lang="fi-FI"/>
        </a:p>
      </dgm:t>
    </dgm:pt>
    <dgm:pt modelId="{194ED48B-D192-4FC4-9BE0-11FCB81D5285}">
      <dgm:prSet phldrT="[Teksti]"/>
      <dgm:spPr>
        <a:solidFill>
          <a:srgbClr val="FEF4AF"/>
        </a:solidFill>
      </dgm:spPr>
      <dgm:t>
        <a:bodyPr/>
        <a:lstStyle/>
        <a:p>
          <a:r>
            <a:rPr lang="fi-FI" dirty="0">
              <a:solidFill>
                <a:schemeClr val="tx1"/>
              </a:solidFill>
            </a:rPr>
            <a:t>Huhtikuuhun 2026 mennessä tehtyjen yhteistyösopimusten pohjalta väyläopinnot voi aloittaa seuraavana syksynä.</a:t>
          </a:r>
        </a:p>
      </dgm:t>
    </dgm:pt>
    <dgm:pt modelId="{6D2E09C8-82DA-440F-AF32-681F21569592}" type="parTrans" cxnId="{6BDAF444-29FB-4BC3-BDEC-F481C07E2489}">
      <dgm:prSet/>
      <dgm:spPr/>
    </dgm:pt>
    <dgm:pt modelId="{1F9D368F-442A-4EEA-B9A1-F60EFD1F0D3E}" type="sibTrans" cxnId="{6BDAF444-29FB-4BC3-BDEC-F481C07E2489}">
      <dgm:prSet/>
      <dgm:spPr/>
    </dgm:pt>
    <dgm:pt modelId="{6626C42B-F307-4A71-B22C-B4EAC38E30A7}" type="pres">
      <dgm:prSet presAssocID="{2D27A8F4-3E69-4CB6-AC26-2065882A9F6A}" presName="Name0" presStyleCnt="0">
        <dgm:presLayoutVars>
          <dgm:dir/>
          <dgm:resizeHandles val="exact"/>
        </dgm:presLayoutVars>
      </dgm:prSet>
      <dgm:spPr/>
    </dgm:pt>
    <dgm:pt modelId="{EDFC0CD4-F102-4E26-ADF6-0D23C3981537}" type="pres">
      <dgm:prSet presAssocID="{FE5A2BA9-3775-4CA2-8E2E-568543725E68}" presName="node" presStyleLbl="node1" presStyleIdx="0" presStyleCnt="3">
        <dgm:presLayoutVars>
          <dgm:bulletEnabled val="1"/>
        </dgm:presLayoutVars>
      </dgm:prSet>
      <dgm:spPr/>
    </dgm:pt>
    <dgm:pt modelId="{1F0B120F-842C-4A77-B251-3445831A2966}" type="pres">
      <dgm:prSet presAssocID="{52036A5E-10D2-4FEF-8407-730FDA45A5A8}" presName="sibTrans" presStyleCnt="0"/>
      <dgm:spPr/>
    </dgm:pt>
    <dgm:pt modelId="{7CBD8FB8-B94A-447C-B7C3-9195EA3C64D8}" type="pres">
      <dgm:prSet presAssocID="{4E044613-A492-41BA-AC66-B9993AAFD9FA}" presName="node" presStyleLbl="node1" presStyleIdx="1" presStyleCnt="3">
        <dgm:presLayoutVars>
          <dgm:bulletEnabled val="1"/>
        </dgm:presLayoutVars>
      </dgm:prSet>
      <dgm:spPr/>
    </dgm:pt>
    <dgm:pt modelId="{F85FE4D5-3763-440A-AB18-4A6E8A60A2C2}" type="pres">
      <dgm:prSet presAssocID="{ED73722D-B4C0-463D-86BD-FEA5C86CFE4B}" presName="sibTrans" presStyleCnt="0"/>
      <dgm:spPr/>
    </dgm:pt>
    <dgm:pt modelId="{D091ACE5-317B-4D2D-9397-B8502418DF26}" type="pres">
      <dgm:prSet presAssocID="{4B8B5CD1-B29F-41DF-9F17-C4BE81A0484C}" presName="node" presStyleLbl="node1" presStyleIdx="2" presStyleCnt="3">
        <dgm:presLayoutVars>
          <dgm:bulletEnabled val="1"/>
        </dgm:presLayoutVars>
      </dgm:prSet>
      <dgm:spPr/>
    </dgm:pt>
  </dgm:ptLst>
  <dgm:cxnLst>
    <dgm:cxn modelId="{606CCC00-EAAA-458C-B4C9-11BCA2791849}" srcId="{FE5A2BA9-3775-4CA2-8E2E-568543725E68}" destId="{32A91315-1C81-4CD9-BF18-785A98D964D9}" srcOrd="1" destOrd="0" parTransId="{67569EF3-D26D-4566-B7F5-533DEAC20396}" sibTransId="{8208FFDA-4216-4817-B64B-C0ABD11BB346}"/>
    <dgm:cxn modelId="{274D8502-6746-4575-B48F-2E1836C6C283}" type="presOf" srcId="{33CA1CBE-A830-4D73-8DDF-833B84C02A7D}" destId="{7CBD8FB8-B94A-447C-B7C3-9195EA3C64D8}" srcOrd="0" destOrd="5" presId="urn:microsoft.com/office/officeart/2005/8/layout/hList6"/>
    <dgm:cxn modelId="{0A230617-7CD4-436A-8DBA-369C1B7BC353}" type="presOf" srcId="{935EF646-72BF-4AAE-8174-60F56BEB4872}" destId="{7CBD8FB8-B94A-447C-B7C3-9195EA3C64D8}" srcOrd="0" destOrd="1" presId="urn:microsoft.com/office/officeart/2005/8/layout/hList6"/>
    <dgm:cxn modelId="{E7960C26-C24D-4802-906B-0EDA3D2F6184}" srcId="{4E044613-A492-41BA-AC66-B9993AAFD9FA}" destId="{9B58EF54-C438-483A-B38E-CD37190213C4}" srcOrd="3" destOrd="0" parTransId="{5C191457-D82B-4099-B368-6EB9440DC0B9}" sibTransId="{5354F37C-73BD-4A47-A695-6EEC47475022}"/>
    <dgm:cxn modelId="{0D87B63E-79EA-4177-A6D5-8B7BF04D8CFA}" srcId="{2D27A8F4-3E69-4CB6-AC26-2065882A9F6A}" destId="{FE5A2BA9-3775-4CA2-8E2E-568543725E68}" srcOrd="0" destOrd="0" parTransId="{040DB2AA-3EB5-47FC-A66A-FBEAAE2F525B}" sibTransId="{52036A5E-10D2-4FEF-8407-730FDA45A5A8}"/>
    <dgm:cxn modelId="{602F753F-9046-4544-9C8B-C7550067BD6A}" srcId="{4B8B5CD1-B29F-41DF-9F17-C4BE81A0484C}" destId="{5BAB20B3-ADC8-4141-B7A5-D5FF0EFD8B8D}" srcOrd="2" destOrd="0" parTransId="{28B3E6ED-4425-471A-9DC4-F1B530D1C5B1}" sibTransId="{7C9DF890-C192-4FE1-B2C1-742AE38E87DA}"/>
    <dgm:cxn modelId="{7539AB5C-3533-4ECF-A9B3-F2C3860433A2}" type="presOf" srcId="{4E044613-A492-41BA-AC66-B9993AAFD9FA}" destId="{7CBD8FB8-B94A-447C-B7C3-9195EA3C64D8}" srcOrd="0" destOrd="0" presId="urn:microsoft.com/office/officeart/2005/8/layout/hList6"/>
    <dgm:cxn modelId="{49B71363-2D1C-4126-ADF1-AB41CDDE587A}" srcId="{4B8B5CD1-B29F-41DF-9F17-C4BE81A0484C}" destId="{6C3CED4C-F9D0-4F09-8C76-3E530B471773}" srcOrd="3" destOrd="0" parTransId="{A39BDCEC-3180-4950-9267-CD455FC7B9B1}" sibTransId="{63AD5AD2-9EC0-4837-BAF5-75F44870F8AB}"/>
    <dgm:cxn modelId="{6BDAF444-29FB-4BC3-BDEC-F481C07E2489}" srcId="{FE5A2BA9-3775-4CA2-8E2E-568543725E68}" destId="{194ED48B-D192-4FC4-9BE0-11FCB81D5285}" srcOrd="2" destOrd="0" parTransId="{6D2E09C8-82DA-440F-AF32-681F21569592}" sibTransId="{1F9D368F-442A-4EEA-B9A1-F60EFD1F0D3E}"/>
    <dgm:cxn modelId="{5DEEF667-EF35-4E29-9CB0-721415E76907}" type="presOf" srcId="{2D27A8F4-3E69-4CB6-AC26-2065882A9F6A}" destId="{6626C42B-F307-4A71-B22C-B4EAC38E30A7}" srcOrd="0" destOrd="0" presId="urn:microsoft.com/office/officeart/2005/8/layout/hList6"/>
    <dgm:cxn modelId="{ADC0F64A-E868-459C-AF47-01EB0263861E}" type="presOf" srcId="{9B58EF54-C438-483A-B38E-CD37190213C4}" destId="{7CBD8FB8-B94A-447C-B7C3-9195EA3C64D8}" srcOrd="0" destOrd="4" presId="urn:microsoft.com/office/officeart/2005/8/layout/hList6"/>
    <dgm:cxn modelId="{48C2626B-43A6-42D4-85A9-7B4980E99382}" type="presOf" srcId="{4B8B5CD1-B29F-41DF-9F17-C4BE81A0484C}" destId="{D091ACE5-317B-4D2D-9397-B8502418DF26}" srcOrd="0" destOrd="0" presId="urn:microsoft.com/office/officeart/2005/8/layout/hList6"/>
    <dgm:cxn modelId="{B5A9D170-4D5C-45E3-8402-86364C582B72}" type="presOf" srcId="{194ED48B-D192-4FC4-9BE0-11FCB81D5285}" destId="{EDFC0CD4-F102-4E26-ADF6-0D23C3981537}" srcOrd="0" destOrd="3" presId="urn:microsoft.com/office/officeart/2005/8/layout/hList6"/>
    <dgm:cxn modelId="{713EF870-47DB-4565-B43C-8143720DEB84}" type="presOf" srcId="{32A91315-1C81-4CD9-BF18-785A98D964D9}" destId="{EDFC0CD4-F102-4E26-ADF6-0D23C3981537}" srcOrd="0" destOrd="2" presId="urn:microsoft.com/office/officeart/2005/8/layout/hList6"/>
    <dgm:cxn modelId="{0AA25072-DC0B-45BF-82CD-6E30B155DD36}" srcId="{FE5A2BA9-3775-4CA2-8E2E-568543725E68}" destId="{0670D6DC-8B2F-4598-A829-69BCFBD8AD6B}" srcOrd="0" destOrd="0" parTransId="{7229EBAD-4961-4A53-9728-3143D698910B}" sibTransId="{56036510-2DDA-46C3-BA1D-04E7C3D131A1}"/>
    <dgm:cxn modelId="{B30F8A84-2F30-4C6E-A05F-44CDCD96FD3F}" type="presOf" srcId="{EACDFE10-1BF2-41F3-A32F-14894BD67379}" destId="{7CBD8FB8-B94A-447C-B7C3-9195EA3C64D8}" srcOrd="0" destOrd="3" presId="urn:microsoft.com/office/officeart/2005/8/layout/hList6"/>
    <dgm:cxn modelId="{FE2CC09A-290B-482F-B508-F652B3E1673A}" srcId="{2D27A8F4-3E69-4CB6-AC26-2065882A9F6A}" destId="{4E044613-A492-41BA-AC66-B9993AAFD9FA}" srcOrd="1" destOrd="0" parTransId="{7BFE94DD-A4E6-4867-A6B2-95B57AAFFDB8}" sibTransId="{ED73722D-B4C0-463D-86BD-FEA5C86CFE4B}"/>
    <dgm:cxn modelId="{D2604DA0-1A4C-469A-8FB4-E662B34C6F4D}" type="presOf" srcId="{FE5A2BA9-3775-4CA2-8E2E-568543725E68}" destId="{EDFC0CD4-F102-4E26-ADF6-0D23C3981537}" srcOrd="0" destOrd="0" presId="urn:microsoft.com/office/officeart/2005/8/layout/hList6"/>
    <dgm:cxn modelId="{22A3E7A3-0DA5-4350-A1AC-83741BD92DD1}" type="presOf" srcId="{D659A3D1-6900-4E06-8BA7-7CAA83374A02}" destId="{D091ACE5-317B-4D2D-9397-B8502418DF26}" srcOrd="0" destOrd="2" presId="urn:microsoft.com/office/officeart/2005/8/layout/hList6"/>
    <dgm:cxn modelId="{327CE9A8-E22E-4A6B-BC23-7747505E7781}" srcId="{2D27A8F4-3E69-4CB6-AC26-2065882A9F6A}" destId="{4B8B5CD1-B29F-41DF-9F17-C4BE81A0484C}" srcOrd="2" destOrd="0" parTransId="{351F20A4-9B08-4AC5-8126-C9F7F7BBD898}" sibTransId="{ADBCFA39-AEC1-4825-B026-4151D785801D}"/>
    <dgm:cxn modelId="{5AB859AB-678B-4199-871C-BC444DAE876C}" srcId="{4B8B5CD1-B29F-41DF-9F17-C4BE81A0484C}" destId="{3DA1D108-8420-4096-AFB9-D97D63885234}" srcOrd="0" destOrd="0" parTransId="{9BDEBF00-634A-4CC6-BD8A-A86A455CF493}" sibTransId="{CDAB8A75-0BA4-4D70-97E4-1357829A8EC1}"/>
    <dgm:cxn modelId="{711324B7-FA40-4D63-87A8-31604751313B}" srcId="{4E044613-A492-41BA-AC66-B9993AAFD9FA}" destId="{47A184D3-8798-40CF-9896-08F6CE7BC6A6}" srcOrd="5" destOrd="0" parTransId="{C7ECD3E4-4091-4C14-9322-8F671C9FDCD3}" sibTransId="{8ED7E8CC-3768-43B0-8EB3-385B5621451B}"/>
    <dgm:cxn modelId="{E12FAEC1-57B3-4DEF-A9C9-0451168662FB}" type="presOf" srcId="{277CD081-2936-4B77-B814-3E076E64AF47}" destId="{7CBD8FB8-B94A-447C-B7C3-9195EA3C64D8}" srcOrd="0" destOrd="2" presId="urn:microsoft.com/office/officeart/2005/8/layout/hList6"/>
    <dgm:cxn modelId="{CF2BDDC4-0441-41DE-899F-7EDBB71CE538}" type="presOf" srcId="{3DA1D108-8420-4096-AFB9-D97D63885234}" destId="{D091ACE5-317B-4D2D-9397-B8502418DF26}" srcOrd="0" destOrd="1" presId="urn:microsoft.com/office/officeart/2005/8/layout/hList6"/>
    <dgm:cxn modelId="{4031AEC9-2484-4C2A-B2EA-130604C069FB}" srcId="{4E044613-A492-41BA-AC66-B9993AAFD9FA}" destId="{EACDFE10-1BF2-41F3-A32F-14894BD67379}" srcOrd="2" destOrd="0" parTransId="{367F85D1-839D-449E-8C63-C0223ABC173F}" sibTransId="{3C233B2C-8B22-49DF-9B6B-99C184C3AFB9}"/>
    <dgm:cxn modelId="{99F578CE-5861-4869-BD98-E30808D658CB}" srcId="{4E044613-A492-41BA-AC66-B9993AAFD9FA}" destId="{935EF646-72BF-4AAE-8174-60F56BEB4872}" srcOrd="0" destOrd="0" parTransId="{13762600-9A68-45EE-8596-AEFA4CE2CC8D}" sibTransId="{99B302E8-075B-4314-A25F-D2C308D2F6D4}"/>
    <dgm:cxn modelId="{52FAB2D3-18A2-4EE5-8CC1-9A5BC1E1F00D}" type="presOf" srcId="{6C3CED4C-F9D0-4F09-8C76-3E530B471773}" destId="{D091ACE5-317B-4D2D-9397-B8502418DF26}" srcOrd="0" destOrd="4" presId="urn:microsoft.com/office/officeart/2005/8/layout/hList6"/>
    <dgm:cxn modelId="{FA24D3EB-5883-4AFC-A35D-5A20251CFB3E}" type="presOf" srcId="{47A184D3-8798-40CF-9896-08F6CE7BC6A6}" destId="{7CBD8FB8-B94A-447C-B7C3-9195EA3C64D8}" srcOrd="0" destOrd="6" presId="urn:microsoft.com/office/officeart/2005/8/layout/hList6"/>
    <dgm:cxn modelId="{C06742EF-D7BB-482D-ABA9-2F2D815B7037}" type="presOf" srcId="{5BAB20B3-ADC8-4141-B7A5-D5FF0EFD8B8D}" destId="{D091ACE5-317B-4D2D-9397-B8502418DF26}" srcOrd="0" destOrd="3" presId="urn:microsoft.com/office/officeart/2005/8/layout/hList6"/>
    <dgm:cxn modelId="{428A7FF0-A9A9-4964-AE7F-FC2DCDD42FE6}" srcId="{4B8B5CD1-B29F-41DF-9F17-C4BE81A0484C}" destId="{D659A3D1-6900-4E06-8BA7-7CAA83374A02}" srcOrd="1" destOrd="0" parTransId="{14CAC738-829D-4A97-B281-368759608DA0}" sibTransId="{B4ACDD9C-5F77-4B0E-B070-A7F31B1373D6}"/>
    <dgm:cxn modelId="{01BCB9F1-C1D6-400F-8DC4-A0F2154ED996}" srcId="{4E044613-A492-41BA-AC66-B9993AAFD9FA}" destId="{277CD081-2936-4B77-B814-3E076E64AF47}" srcOrd="1" destOrd="0" parTransId="{AF938587-F609-447B-953C-FFD25123C750}" sibTransId="{EB4392FC-B3AA-4D49-99E2-45554C0233A4}"/>
    <dgm:cxn modelId="{072D81F6-7834-4593-81E9-B3650CA783BF}" type="presOf" srcId="{0670D6DC-8B2F-4598-A829-69BCFBD8AD6B}" destId="{EDFC0CD4-F102-4E26-ADF6-0D23C3981537}" srcOrd="0" destOrd="1" presId="urn:microsoft.com/office/officeart/2005/8/layout/hList6"/>
    <dgm:cxn modelId="{97999DFA-EAD6-408E-BE28-EC17E5A0B2D9}" srcId="{4E044613-A492-41BA-AC66-B9993AAFD9FA}" destId="{33CA1CBE-A830-4D73-8DDF-833B84C02A7D}" srcOrd="4" destOrd="0" parTransId="{85DF91E3-998D-478A-A018-3BC4103690BD}" sibTransId="{C5F9526D-B414-4D46-8246-1CD6B736895A}"/>
    <dgm:cxn modelId="{220F330D-8D03-4E8E-82D2-C2332F9C283E}" type="presParOf" srcId="{6626C42B-F307-4A71-B22C-B4EAC38E30A7}" destId="{EDFC0CD4-F102-4E26-ADF6-0D23C3981537}" srcOrd="0" destOrd="0" presId="urn:microsoft.com/office/officeart/2005/8/layout/hList6"/>
    <dgm:cxn modelId="{6BDB228F-49A4-470E-AE8B-5FFBF316CD6D}" type="presParOf" srcId="{6626C42B-F307-4A71-B22C-B4EAC38E30A7}" destId="{1F0B120F-842C-4A77-B251-3445831A2966}" srcOrd="1" destOrd="0" presId="urn:microsoft.com/office/officeart/2005/8/layout/hList6"/>
    <dgm:cxn modelId="{B06FB224-DE35-4CA6-AA07-6C7076C3BAE9}" type="presParOf" srcId="{6626C42B-F307-4A71-B22C-B4EAC38E30A7}" destId="{7CBD8FB8-B94A-447C-B7C3-9195EA3C64D8}" srcOrd="2" destOrd="0" presId="urn:microsoft.com/office/officeart/2005/8/layout/hList6"/>
    <dgm:cxn modelId="{01F25572-8517-4DC1-87F5-C900E7F7E907}" type="presParOf" srcId="{6626C42B-F307-4A71-B22C-B4EAC38E30A7}" destId="{F85FE4D5-3763-440A-AB18-4A6E8A60A2C2}" srcOrd="3" destOrd="0" presId="urn:microsoft.com/office/officeart/2005/8/layout/hList6"/>
    <dgm:cxn modelId="{D4F00A14-3D45-4393-B31F-9BDCCFC9F950}" type="presParOf" srcId="{6626C42B-F307-4A71-B22C-B4EAC38E30A7}" destId="{D091ACE5-317B-4D2D-9397-B8502418DF26}"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6E3E4-2FCE-4D41-9688-970A3285E5CD}"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fi-FI"/>
        </a:p>
      </dgm:t>
    </dgm:pt>
    <dgm:pt modelId="{1E1D97B0-3E5E-418C-8910-7C15A087B238}">
      <dgm:prSet phldrT="[Teksti]" custT="1"/>
      <dgm:spPr/>
      <dgm:t>
        <a:bodyPr/>
        <a:lstStyle/>
        <a:p>
          <a:r>
            <a:rPr lang="fi-FI" sz="1800" dirty="0">
              <a:solidFill>
                <a:schemeClr val="tx1"/>
              </a:solidFill>
            </a:rPr>
            <a:t>Varmista tie korkeakouluun</a:t>
          </a:r>
        </a:p>
      </dgm:t>
    </dgm:pt>
    <dgm:pt modelId="{C7347B7F-0909-4034-A89F-06F25D6E36A5}" type="parTrans" cxnId="{7B0FBFAC-5D3E-447A-B5AB-FAF3ACCAF610}">
      <dgm:prSet/>
      <dgm:spPr/>
      <dgm:t>
        <a:bodyPr/>
        <a:lstStyle/>
        <a:p>
          <a:endParaRPr lang="fi-FI"/>
        </a:p>
      </dgm:t>
    </dgm:pt>
    <dgm:pt modelId="{F97489A8-1F1E-455F-B579-8BE25B52BA5C}" type="sibTrans" cxnId="{7B0FBFAC-5D3E-447A-B5AB-FAF3ACCAF610}">
      <dgm:prSet/>
      <dgm:spPr/>
      <dgm:t>
        <a:bodyPr/>
        <a:lstStyle/>
        <a:p>
          <a:endParaRPr lang="fi-FI"/>
        </a:p>
      </dgm:t>
    </dgm:pt>
    <dgm:pt modelId="{9592501F-ABFF-4A79-B496-174B3F9924C5}">
      <dgm:prSet phldrT="[Teksti]" custT="1"/>
      <dgm:spPr/>
      <dgm:t>
        <a:bodyPr/>
        <a:lstStyle/>
        <a:p>
          <a:pPr marL="0" lvl="0" algn="l" defTabSz="889000">
            <a:lnSpc>
              <a:spcPct val="90000"/>
            </a:lnSpc>
            <a:spcBef>
              <a:spcPct val="0"/>
            </a:spcBef>
            <a:spcAft>
              <a:spcPct val="35000"/>
            </a:spcAft>
            <a:buNone/>
          </a:pPr>
          <a:r>
            <a:rPr lang="fi-FI" sz="2000" kern="1200" dirty="0">
              <a:solidFill>
                <a:schemeClr val="tx1"/>
              </a:solidFill>
            </a:rPr>
            <a:t>Ryhdy väyläopiskelijaksi</a:t>
          </a:r>
        </a:p>
        <a:p>
          <a:pPr marL="57150" lvl="1" indent="-57150" algn="l" defTabSz="444500">
            <a:lnSpc>
              <a:spcPct val="90000"/>
            </a:lnSpc>
            <a:spcBef>
              <a:spcPct val="0"/>
            </a:spcBef>
            <a:spcAft>
              <a:spcPct val="15000"/>
            </a:spcAft>
            <a:buChar char="•"/>
          </a:pPr>
          <a:r>
            <a:rPr lang="fi-FI" sz="1000" kern="1200" dirty="0">
              <a:solidFill>
                <a:prstClr val="black"/>
              </a:solidFill>
              <a:latin typeface="Space Grotesk"/>
              <a:ea typeface="+mn-ea"/>
              <a:cs typeface="+mn-cs"/>
            </a:rPr>
            <a:t>Hae mukaan syyskuussa 2026 alkaviin väyläopintoihin! </a:t>
          </a:r>
        </a:p>
      </dgm:t>
    </dgm:pt>
    <dgm:pt modelId="{30AC0643-8469-4287-9556-10AF199A87EC}" type="parTrans" cxnId="{9F9ACB77-0730-4837-A1AB-03AB9A818668}">
      <dgm:prSet/>
      <dgm:spPr/>
      <dgm:t>
        <a:bodyPr/>
        <a:lstStyle/>
        <a:p>
          <a:endParaRPr lang="fi-FI"/>
        </a:p>
      </dgm:t>
    </dgm:pt>
    <dgm:pt modelId="{E8D3849B-8B60-4200-A849-784173AE5EC5}" type="sibTrans" cxnId="{9F9ACB77-0730-4837-A1AB-03AB9A818668}">
      <dgm:prSet/>
      <dgm:spPr/>
      <dgm:t>
        <a:bodyPr/>
        <a:lstStyle/>
        <a:p>
          <a:endParaRPr lang="fi-FI"/>
        </a:p>
      </dgm:t>
    </dgm:pt>
    <dgm:pt modelId="{F03F4122-4269-42B4-9AB5-1D98876FF2A3}">
      <dgm:prSet phldrT="[Teksti]" custT="1"/>
      <dgm:spPr/>
      <dgm:t>
        <a:bodyPr/>
        <a:lstStyle/>
        <a:p>
          <a:r>
            <a:rPr lang="fi-FI" sz="2000" dirty="0">
              <a:solidFill>
                <a:schemeClr val="tx1"/>
              </a:solidFill>
            </a:rPr>
            <a:t>Opinnot käyntiin</a:t>
          </a:r>
        </a:p>
      </dgm:t>
    </dgm:pt>
    <dgm:pt modelId="{B4C52C9A-2B4B-4395-A7E2-20AD0625043D}" type="parTrans" cxnId="{45B01AE3-4756-461A-8412-21C4535137FC}">
      <dgm:prSet/>
      <dgm:spPr/>
      <dgm:t>
        <a:bodyPr/>
        <a:lstStyle/>
        <a:p>
          <a:endParaRPr lang="fi-FI"/>
        </a:p>
      </dgm:t>
    </dgm:pt>
    <dgm:pt modelId="{62C06CC4-F4EA-4F45-8961-4DC33FB21CCE}" type="sibTrans" cxnId="{45B01AE3-4756-461A-8412-21C4535137FC}">
      <dgm:prSet/>
      <dgm:spPr/>
      <dgm:t>
        <a:bodyPr/>
        <a:lstStyle/>
        <a:p>
          <a:endParaRPr lang="fi-FI"/>
        </a:p>
      </dgm:t>
    </dgm:pt>
    <dgm:pt modelId="{40E5BDEC-03B2-45DA-9363-9D40CB77F9D6}">
      <dgm:prSet phldrT="[Teksti]"/>
      <dgm:spPr/>
      <dgm:t>
        <a:bodyPr/>
        <a:lstStyle/>
        <a:p>
          <a:r>
            <a:rPr lang="fi-FI" sz="1000" b="0" i="0" u="none" strike="noStrike" baseline="0" dirty="0">
              <a:solidFill>
                <a:srgbClr val="000000"/>
              </a:solidFill>
              <a:latin typeface="Space Grotesk"/>
            </a:rPr>
            <a:t>Kun ilmoittautumisesi on käsitelty, saat avoimesta AMK:sta sähköpostin, jossa on ohjeet opinnoissa tarvittavien järjestelmien rekisteröinnistä. </a:t>
          </a:r>
          <a:r>
            <a:rPr lang="fi-FI" sz="1000" dirty="0">
              <a:solidFill>
                <a:schemeClr val="tx1"/>
              </a:solidFill>
            </a:rPr>
            <a:t>Toimi annettujen ohjeiden mukaan</a:t>
          </a:r>
        </a:p>
      </dgm:t>
    </dgm:pt>
    <dgm:pt modelId="{AABF3242-C6F9-472B-9B75-1DC5EE6BA6AE}" type="parTrans" cxnId="{CD51B1D4-9B79-46ED-9E78-03569B495F4D}">
      <dgm:prSet/>
      <dgm:spPr/>
      <dgm:t>
        <a:bodyPr/>
        <a:lstStyle/>
        <a:p>
          <a:endParaRPr lang="fi-FI"/>
        </a:p>
      </dgm:t>
    </dgm:pt>
    <dgm:pt modelId="{4AF93606-A646-4CF6-A865-D331CD1083ED}" type="sibTrans" cxnId="{CD51B1D4-9B79-46ED-9E78-03569B495F4D}">
      <dgm:prSet/>
      <dgm:spPr/>
      <dgm:t>
        <a:bodyPr/>
        <a:lstStyle/>
        <a:p>
          <a:endParaRPr lang="fi-FI"/>
        </a:p>
      </dgm:t>
    </dgm:pt>
    <dgm:pt modelId="{66BC9A73-C4D2-4D52-BB07-B3468D142E68}">
      <dgm:prSet custT="1"/>
      <dgm:spPr/>
      <dgm:t>
        <a:bodyPr/>
        <a:lstStyle/>
        <a:p>
          <a:pPr marL="57150" lvl="1" indent="-57150" algn="l" defTabSz="444500">
            <a:lnSpc>
              <a:spcPct val="90000"/>
            </a:lnSpc>
            <a:spcBef>
              <a:spcPct val="0"/>
            </a:spcBef>
            <a:spcAft>
              <a:spcPct val="15000"/>
            </a:spcAft>
            <a:buChar char="•"/>
          </a:pPr>
          <a:r>
            <a:rPr lang="fi-FI" sz="1000" kern="1200" dirty="0">
              <a:solidFill>
                <a:prstClr val="black"/>
              </a:solidFill>
              <a:latin typeface="Space Grotesk"/>
              <a:ea typeface="+mn-ea"/>
              <a:cs typeface="+mn-cs"/>
            </a:rPr>
            <a:t>Tee ennakkotehtävä ja palauta se omalle opettajallesi/opollesi</a:t>
          </a:r>
        </a:p>
      </dgm:t>
    </dgm:pt>
    <dgm:pt modelId="{7D2C45BF-289D-41B4-8D70-938FE608B7E1}" type="parTrans" cxnId="{E1AA0DC4-C900-49C6-9F2E-1F7B20BF851D}">
      <dgm:prSet/>
      <dgm:spPr/>
      <dgm:t>
        <a:bodyPr/>
        <a:lstStyle/>
        <a:p>
          <a:endParaRPr lang="fi-FI"/>
        </a:p>
      </dgm:t>
    </dgm:pt>
    <dgm:pt modelId="{03D9D7E9-F166-48C4-8A36-E50EC99B8DBB}" type="sibTrans" cxnId="{E1AA0DC4-C900-49C6-9F2E-1F7B20BF851D}">
      <dgm:prSet/>
      <dgm:spPr/>
      <dgm:t>
        <a:bodyPr/>
        <a:lstStyle/>
        <a:p>
          <a:endParaRPr lang="fi-FI"/>
        </a:p>
      </dgm:t>
    </dgm:pt>
    <dgm:pt modelId="{B421DD98-43A3-428E-A356-8EB1348C5137}">
      <dgm:prSet custT="1"/>
      <dgm:spPr/>
      <dgm:t>
        <a:bodyPr/>
        <a:lstStyle/>
        <a:p>
          <a:pPr marL="57150" lvl="1" indent="-57150" algn="l" defTabSz="444500">
            <a:lnSpc>
              <a:spcPct val="90000"/>
            </a:lnSpc>
            <a:spcBef>
              <a:spcPct val="0"/>
            </a:spcBef>
            <a:spcAft>
              <a:spcPct val="15000"/>
            </a:spcAft>
            <a:buChar char="•"/>
          </a:pPr>
          <a:r>
            <a:rPr lang="fi-FI" sz="1000" kern="1200" dirty="0">
              <a:solidFill>
                <a:prstClr val="black"/>
              </a:solidFill>
              <a:latin typeface="Space Grotesk"/>
              <a:ea typeface="+mn-ea"/>
              <a:cs typeface="+mn-cs"/>
            </a:rPr>
            <a:t>Kun ennakkotehtävä on suoritettu hyväksytysti, täytä ilmoittautumislomake viimeistään 31.8.2026.</a:t>
          </a:r>
        </a:p>
      </dgm:t>
    </dgm:pt>
    <dgm:pt modelId="{9288EFA5-0B3D-43C6-BC54-E0872F194B23}" type="parTrans" cxnId="{AAF0A63B-FA66-4BAF-A507-8196717F31A7}">
      <dgm:prSet/>
      <dgm:spPr/>
      <dgm:t>
        <a:bodyPr/>
        <a:lstStyle/>
        <a:p>
          <a:endParaRPr lang="fi-FI"/>
        </a:p>
      </dgm:t>
    </dgm:pt>
    <dgm:pt modelId="{6C6D37CD-011D-4219-8674-A2648FCEF547}" type="sibTrans" cxnId="{AAF0A63B-FA66-4BAF-A507-8196717F31A7}">
      <dgm:prSet/>
      <dgm:spPr/>
      <dgm:t>
        <a:bodyPr/>
        <a:lstStyle/>
        <a:p>
          <a:endParaRPr lang="fi-FI"/>
        </a:p>
      </dgm:t>
    </dgm:pt>
    <dgm:pt modelId="{71D341C4-0E01-43FD-85F6-B1DE73E5325F}">
      <dgm:prSet/>
      <dgm:spPr/>
      <dgm:t>
        <a:bodyPr/>
        <a:lstStyle/>
        <a:p>
          <a:r>
            <a:rPr lang="fi-FI" sz="1000" dirty="0">
              <a:solidFill>
                <a:schemeClr val="tx1"/>
              </a:solidFill>
            </a:rPr>
            <a:t>Ensimmäiset ohjaukset ovat syyskuussa 2026</a:t>
          </a:r>
        </a:p>
      </dgm:t>
    </dgm:pt>
    <dgm:pt modelId="{AC417849-205C-4922-BF65-883245F883E6}" type="parTrans" cxnId="{EDBEA96B-8CF0-4A6C-849D-ABFA3CC39F92}">
      <dgm:prSet/>
      <dgm:spPr/>
      <dgm:t>
        <a:bodyPr/>
        <a:lstStyle/>
        <a:p>
          <a:endParaRPr lang="fi-FI"/>
        </a:p>
      </dgm:t>
    </dgm:pt>
    <dgm:pt modelId="{C2B51792-A2CA-4779-A264-DB90D2BCAD46}" type="sibTrans" cxnId="{EDBEA96B-8CF0-4A6C-849D-ABFA3CC39F92}">
      <dgm:prSet/>
      <dgm:spPr/>
      <dgm:t>
        <a:bodyPr/>
        <a:lstStyle/>
        <a:p>
          <a:endParaRPr lang="fi-FI"/>
        </a:p>
      </dgm:t>
    </dgm:pt>
    <dgm:pt modelId="{BAD7759C-9614-434B-A44A-7BCEB8EE7B57}">
      <dgm:prSet/>
      <dgm:spPr/>
      <dgm:t>
        <a:bodyPr/>
        <a:lstStyle/>
        <a:p>
          <a:r>
            <a:rPr lang="fi-FI" sz="1000" dirty="0">
              <a:solidFill>
                <a:schemeClr val="tx1"/>
              </a:solidFill>
            </a:rPr>
            <a:t>Kutsu lähetetään ilmoittautumislomakkeella annettuun sähköpostiosoitteeseen.</a:t>
          </a:r>
          <a:endParaRPr lang="fi-FI" sz="1000" dirty="0"/>
        </a:p>
      </dgm:t>
    </dgm:pt>
    <dgm:pt modelId="{15935E2F-2E3B-4EEC-8D86-CE5B1B5DCEDF}" type="parTrans" cxnId="{E53AFD14-E5CB-4DAF-A492-1325243C9F6B}">
      <dgm:prSet/>
      <dgm:spPr/>
      <dgm:t>
        <a:bodyPr/>
        <a:lstStyle/>
        <a:p>
          <a:endParaRPr lang="fi-FI"/>
        </a:p>
      </dgm:t>
    </dgm:pt>
    <dgm:pt modelId="{28922910-23C0-45E4-9FBD-310327F70CEE}" type="sibTrans" cxnId="{E53AFD14-E5CB-4DAF-A492-1325243C9F6B}">
      <dgm:prSet/>
      <dgm:spPr/>
      <dgm:t>
        <a:bodyPr/>
        <a:lstStyle/>
        <a:p>
          <a:endParaRPr lang="fi-FI"/>
        </a:p>
      </dgm:t>
    </dgm:pt>
    <dgm:pt modelId="{E3A74224-A3A4-420C-9A5F-89B4E3B055BA}">
      <dgm:prSet phldrT="[Teksti]" custT="1"/>
      <dgm:spPr/>
      <dgm:t>
        <a:bodyPr/>
        <a:lstStyle/>
        <a:p>
          <a:r>
            <a:rPr lang="fi-FI" sz="1000" dirty="0">
              <a:solidFill>
                <a:schemeClr val="tx1"/>
              </a:solidFill>
            </a:rPr>
            <a:t>Varmista opoltasi,  että oppilaitoksellasi on sopimus väyläyhteistyöstä </a:t>
          </a:r>
          <a:r>
            <a:rPr lang="fi-FI" sz="1000" dirty="0" err="1">
              <a:solidFill>
                <a:schemeClr val="tx1"/>
              </a:solidFill>
            </a:rPr>
            <a:t>Humakin</a:t>
          </a:r>
          <a:r>
            <a:rPr lang="fi-FI" sz="1000" dirty="0">
              <a:solidFill>
                <a:schemeClr val="tx1"/>
              </a:solidFill>
            </a:rPr>
            <a:t> kanssa</a:t>
          </a:r>
        </a:p>
      </dgm:t>
    </dgm:pt>
    <dgm:pt modelId="{CBFAE613-DC13-445D-BC40-99D32651C4D6}" type="parTrans" cxnId="{74AFD22E-21BF-446A-BCCC-A029FF92EE24}">
      <dgm:prSet/>
      <dgm:spPr/>
      <dgm:t>
        <a:bodyPr/>
        <a:lstStyle/>
        <a:p>
          <a:endParaRPr lang="fi-FI"/>
        </a:p>
      </dgm:t>
    </dgm:pt>
    <dgm:pt modelId="{78DD4205-2AE7-4A77-BDDE-AD0C3EED4B6A}" type="sibTrans" cxnId="{74AFD22E-21BF-446A-BCCC-A029FF92EE24}">
      <dgm:prSet/>
      <dgm:spPr/>
      <dgm:t>
        <a:bodyPr/>
        <a:lstStyle/>
        <a:p>
          <a:endParaRPr lang="fi-FI"/>
        </a:p>
      </dgm:t>
    </dgm:pt>
    <dgm:pt modelId="{F52B9969-65C0-48A1-B720-593AA65CE716}">
      <dgm:prSet phldrT="[Teksti]" custT="1"/>
      <dgm:spPr/>
      <dgm:t>
        <a:bodyPr/>
        <a:lstStyle/>
        <a:p>
          <a:r>
            <a:rPr lang="fi-FI" sz="1000" dirty="0">
              <a:solidFill>
                <a:schemeClr val="tx1"/>
              </a:solidFill>
            </a:rPr>
            <a:t>Keskustele oposi kanssa opiskelusta sekä siitä, missä vaiheessa opintojasi aloitat väyläopinnot</a:t>
          </a:r>
        </a:p>
      </dgm:t>
    </dgm:pt>
    <dgm:pt modelId="{90344175-2615-4710-B3C1-920EBF0DCB91}" type="parTrans" cxnId="{4B169E24-5366-40DA-9580-F6F11FF5A945}">
      <dgm:prSet/>
      <dgm:spPr/>
      <dgm:t>
        <a:bodyPr/>
        <a:lstStyle/>
        <a:p>
          <a:endParaRPr lang="fi-FI"/>
        </a:p>
      </dgm:t>
    </dgm:pt>
    <dgm:pt modelId="{E5C2DB78-6A08-428A-80B8-4C882EAB6E52}" type="sibTrans" cxnId="{4B169E24-5366-40DA-9580-F6F11FF5A945}">
      <dgm:prSet/>
      <dgm:spPr/>
      <dgm:t>
        <a:bodyPr/>
        <a:lstStyle/>
        <a:p>
          <a:endParaRPr lang="fi-FI"/>
        </a:p>
      </dgm:t>
    </dgm:pt>
    <dgm:pt modelId="{47C7F22E-919D-467A-8B0E-671F29898195}" type="pres">
      <dgm:prSet presAssocID="{9BC6E3E4-2FCE-4D41-9688-970A3285E5CD}" presName="CompostProcess" presStyleCnt="0">
        <dgm:presLayoutVars>
          <dgm:dir/>
          <dgm:resizeHandles val="exact"/>
        </dgm:presLayoutVars>
      </dgm:prSet>
      <dgm:spPr/>
    </dgm:pt>
    <dgm:pt modelId="{8042C816-707E-4674-AD4C-67A9AC7417AF}" type="pres">
      <dgm:prSet presAssocID="{9BC6E3E4-2FCE-4D41-9688-970A3285E5CD}" presName="arrow" presStyleLbl="bgShp" presStyleIdx="0" presStyleCnt="1"/>
      <dgm:spPr/>
    </dgm:pt>
    <dgm:pt modelId="{CD6251BA-C236-413E-A8CC-83AFB974D115}" type="pres">
      <dgm:prSet presAssocID="{9BC6E3E4-2FCE-4D41-9688-970A3285E5CD}" presName="linearProcess" presStyleCnt="0"/>
      <dgm:spPr/>
    </dgm:pt>
    <dgm:pt modelId="{46E39D95-D737-4882-B020-6DA3C8CC0CB1}" type="pres">
      <dgm:prSet presAssocID="{1E1D97B0-3E5E-418C-8910-7C15A087B238}" presName="textNode" presStyleLbl="node1" presStyleIdx="0" presStyleCnt="3">
        <dgm:presLayoutVars>
          <dgm:bulletEnabled val="1"/>
        </dgm:presLayoutVars>
      </dgm:prSet>
      <dgm:spPr/>
    </dgm:pt>
    <dgm:pt modelId="{46CEDC15-2F19-470A-BE80-01B7564A5047}" type="pres">
      <dgm:prSet presAssocID="{F97489A8-1F1E-455F-B579-8BE25B52BA5C}" presName="sibTrans" presStyleCnt="0"/>
      <dgm:spPr/>
    </dgm:pt>
    <dgm:pt modelId="{718A1BB8-07DB-4BBF-A90A-00EE41194297}" type="pres">
      <dgm:prSet presAssocID="{9592501F-ABFF-4A79-B496-174B3F9924C5}" presName="textNode" presStyleLbl="node1" presStyleIdx="1" presStyleCnt="3">
        <dgm:presLayoutVars>
          <dgm:bulletEnabled val="1"/>
        </dgm:presLayoutVars>
      </dgm:prSet>
      <dgm:spPr/>
    </dgm:pt>
    <dgm:pt modelId="{A0E11C0D-5126-42E4-88DD-C3E21A55F54F}" type="pres">
      <dgm:prSet presAssocID="{E8D3849B-8B60-4200-A849-784173AE5EC5}" presName="sibTrans" presStyleCnt="0"/>
      <dgm:spPr/>
    </dgm:pt>
    <dgm:pt modelId="{AC82E48C-CC30-40EA-8EAA-6DCC25535701}" type="pres">
      <dgm:prSet presAssocID="{F03F4122-4269-42B4-9AB5-1D98876FF2A3}" presName="textNode" presStyleLbl="node1" presStyleIdx="2" presStyleCnt="3">
        <dgm:presLayoutVars>
          <dgm:bulletEnabled val="1"/>
        </dgm:presLayoutVars>
      </dgm:prSet>
      <dgm:spPr/>
    </dgm:pt>
  </dgm:ptLst>
  <dgm:cxnLst>
    <dgm:cxn modelId="{AC6D060E-6CF4-46E2-9719-5F6273563370}" type="presOf" srcId="{1E1D97B0-3E5E-418C-8910-7C15A087B238}" destId="{46E39D95-D737-4882-B020-6DA3C8CC0CB1}" srcOrd="0" destOrd="0" presId="urn:microsoft.com/office/officeart/2005/8/layout/hProcess9"/>
    <dgm:cxn modelId="{E53AFD14-E5CB-4DAF-A492-1325243C9F6B}" srcId="{F03F4122-4269-42B4-9AB5-1D98876FF2A3}" destId="{BAD7759C-9614-434B-A44A-7BCEB8EE7B57}" srcOrd="2" destOrd="0" parTransId="{15935E2F-2E3B-4EEC-8D86-CE5B1B5DCEDF}" sibTransId="{28922910-23C0-45E4-9FBD-310327F70CEE}"/>
    <dgm:cxn modelId="{8E08AB21-48E9-415D-BBF8-CAC65548BAD7}" type="presOf" srcId="{B421DD98-43A3-428E-A356-8EB1348C5137}" destId="{718A1BB8-07DB-4BBF-A90A-00EE41194297}" srcOrd="0" destOrd="2" presId="urn:microsoft.com/office/officeart/2005/8/layout/hProcess9"/>
    <dgm:cxn modelId="{4B169E24-5366-40DA-9580-F6F11FF5A945}" srcId="{1E1D97B0-3E5E-418C-8910-7C15A087B238}" destId="{F52B9969-65C0-48A1-B720-593AA65CE716}" srcOrd="1" destOrd="0" parTransId="{90344175-2615-4710-B3C1-920EBF0DCB91}" sibTransId="{E5C2DB78-6A08-428A-80B8-4C882EAB6E52}"/>
    <dgm:cxn modelId="{AAC47B2B-46F9-49CA-B16F-D448AB0849F2}" type="presOf" srcId="{40E5BDEC-03B2-45DA-9363-9D40CB77F9D6}" destId="{AC82E48C-CC30-40EA-8EAA-6DCC25535701}" srcOrd="0" destOrd="1" presId="urn:microsoft.com/office/officeart/2005/8/layout/hProcess9"/>
    <dgm:cxn modelId="{74AFD22E-21BF-446A-BCCC-A029FF92EE24}" srcId="{1E1D97B0-3E5E-418C-8910-7C15A087B238}" destId="{E3A74224-A3A4-420C-9A5F-89B4E3B055BA}" srcOrd="0" destOrd="0" parTransId="{CBFAE613-DC13-445D-BC40-99D32651C4D6}" sibTransId="{78DD4205-2AE7-4A77-BDDE-AD0C3EED4B6A}"/>
    <dgm:cxn modelId="{AAF0A63B-FA66-4BAF-A507-8196717F31A7}" srcId="{9592501F-ABFF-4A79-B496-174B3F9924C5}" destId="{B421DD98-43A3-428E-A356-8EB1348C5137}" srcOrd="1" destOrd="0" parTransId="{9288EFA5-0B3D-43C6-BC54-E0872F194B23}" sibTransId="{6C6D37CD-011D-4219-8674-A2648FCEF547}"/>
    <dgm:cxn modelId="{9EDD495B-64AA-4F88-A20D-244D43CA4C60}" type="presOf" srcId="{9592501F-ABFF-4A79-B496-174B3F9924C5}" destId="{718A1BB8-07DB-4BBF-A90A-00EE41194297}" srcOrd="0" destOrd="0" presId="urn:microsoft.com/office/officeart/2005/8/layout/hProcess9"/>
    <dgm:cxn modelId="{EDBEA96B-8CF0-4A6C-849D-ABFA3CC39F92}" srcId="{F03F4122-4269-42B4-9AB5-1D98876FF2A3}" destId="{71D341C4-0E01-43FD-85F6-B1DE73E5325F}" srcOrd="1" destOrd="0" parTransId="{AC417849-205C-4922-BF65-883245F883E6}" sibTransId="{C2B51792-A2CA-4779-A264-DB90D2BCAD46}"/>
    <dgm:cxn modelId="{19C6DB4E-9A22-4638-ACC1-49C5915D4209}" type="presOf" srcId="{E3A74224-A3A4-420C-9A5F-89B4E3B055BA}" destId="{46E39D95-D737-4882-B020-6DA3C8CC0CB1}" srcOrd="0" destOrd="1" presId="urn:microsoft.com/office/officeart/2005/8/layout/hProcess9"/>
    <dgm:cxn modelId="{953D8651-C10E-41FF-A1AF-F3F8351FF73B}" type="presOf" srcId="{BAD7759C-9614-434B-A44A-7BCEB8EE7B57}" destId="{AC82E48C-CC30-40EA-8EAA-6DCC25535701}" srcOrd="0" destOrd="3" presId="urn:microsoft.com/office/officeart/2005/8/layout/hProcess9"/>
    <dgm:cxn modelId="{9F9ACB77-0730-4837-A1AB-03AB9A818668}" srcId="{9BC6E3E4-2FCE-4D41-9688-970A3285E5CD}" destId="{9592501F-ABFF-4A79-B496-174B3F9924C5}" srcOrd="1" destOrd="0" parTransId="{30AC0643-8469-4287-9556-10AF199A87EC}" sibTransId="{E8D3849B-8B60-4200-A849-784173AE5EC5}"/>
    <dgm:cxn modelId="{F827A18F-4E7B-45E5-87CB-65A92A13A55C}" type="presOf" srcId="{F52B9969-65C0-48A1-B720-593AA65CE716}" destId="{46E39D95-D737-4882-B020-6DA3C8CC0CB1}" srcOrd="0" destOrd="2" presId="urn:microsoft.com/office/officeart/2005/8/layout/hProcess9"/>
    <dgm:cxn modelId="{3D36C393-64ED-4FC6-9013-9F36EB520755}" type="presOf" srcId="{9BC6E3E4-2FCE-4D41-9688-970A3285E5CD}" destId="{47C7F22E-919D-467A-8B0E-671F29898195}" srcOrd="0" destOrd="0" presId="urn:microsoft.com/office/officeart/2005/8/layout/hProcess9"/>
    <dgm:cxn modelId="{0401E39F-86AD-4461-97F7-A2E390DFFBFC}" type="presOf" srcId="{66BC9A73-C4D2-4D52-BB07-B3468D142E68}" destId="{718A1BB8-07DB-4BBF-A90A-00EE41194297}" srcOrd="0" destOrd="1" presId="urn:microsoft.com/office/officeart/2005/8/layout/hProcess9"/>
    <dgm:cxn modelId="{44E865A0-55FD-4C24-82EC-7FA050A81104}" type="presOf" srcId="{71D341C4-0E01-43FD-85F6-B1DE73E5325F}" destId="{AC82E48C-CC30-40EA-8EAA-6DCC25535701}" srcOrd="0" destOrd="2" presId="urn:microsoft.com/office/officeart/2005/8/layout/hProcess9"/>
    <dgm:cxn modelId="{7B0FBFAC-5D3E-447A-B5AB-FAF3ACCAF610}" srcId="{9BC6E3E4-2FCE-4D41-9688-970A3285E5CD}" destId="{1E1D97B0-3E5E-418C-8910-7C15A087B238}" srcOrd="0" destOrd="0" parTransId="{C7347B7F-0909-4034-A89F-06F25D6E36A5}" sibTransId="{F97489A8-1F1E-455F-B579-8BE25B52BA5C}"/>
    <dgm:cxn modelId="{E1AA0DC4-C900-49C6-9F2E-1F7B20BF851D}" srcId="{9592501F-ABFF-4A79-B496-174B3F9924C5}" destId="{66BC9A73-C4D2-4D52-BB07-B3468D142E68}" srcOrd="0" destOrd="0" parTransId="{7D2C45BF-289D-41B4-8D70-938FE608B7E1}" sibTransId="{03D9D7E9-F166-48C4-8A36-E50EC99B8DBB}"/>
    <dgm:cxn modelId="{5FC5CAC6-A043-41A9-8953-46180CBAE529}" type="presOf" srcId="{F03F4122-4269-42B4-9AB5-1D98876FF2A3}" destId="{AC82E48C-CC30-40EA-8EAA-6DCC25535701}" srcOrd="0" destOrd="0" presId="urn:microsoft.com/office/officeart/2005/8/layout/hProcess9"/>
    <dgm:cxn modelId="{CD51B1D4-9B79-46ED-9E78-03569B495F4D}" srcId="{F03F4122-4269-42B4-9AB5-1D98876FF2A3}" destId="{40E5BDEC-03B2-45DA-9363-9D40CB77F9D6}" srcOrd="0" destOrd="0" parTransId="{AABF3242-C6F9-472B-9B75-1DC5EE6BA6AE}" sibTransId="{4AF93606-A646-4CF6-A865-D331CD1083ED}"/>
    <dgm:cxn modelId="{45B01AE3-4756-461A-8412-21C4535137FC}" srcId="{9BC6E3E4-2FCE-4D41-9688-970A3285E5CD}" destId="{F03F4122-4269-42B4-9AB5-1D98876FF2A3}" srcOrd="2" destOrd="0" parTransId="{B4C52C9A-2B4B-4395-A7E2-20AD0625043D}" sibTransId="{62C06CC4-F4EA-4F45-8961-4DC33FB21CCE}"/>
    <dgm:cxn modelId="{B1FD40AA-F38C-4EC5-A7CD-79413D671835}" type="presParOf" srcId="{47C7F22E-919D-467A-8B0E-671F29898195}" destId="{8042C816-707E-4674-AD4C-67A9AC7417AF}" srcOrd="0" destOrd="0" presId="urn:microsoft.com/office/officeart/2005/8/layout/hProcess9"/>
    <dgm:cxn modelId="{AB4E1EDA-7B8B-4E1A-A53C-9B0321F9ABE9}" type="presParOf" srcId="{47C7F22E-919D-467A-8B0E-671F29898195}" destId="{CD6251BA-C236-413E-A8CC-83AFB974D115}" srcOrd="1" destOrd="0" presId="urn:microsoft.com/office/officeart/2005/8/layout/hProcess9"/>
    <dgm:cxn modelId="{0CF18862-DCE2-4C24-A70B-786BEA393563}" type="presParOf" srcId="{CD6251BA-C236-413E-A8CC-83AFB974D115}" destId="{46E39D95-D737-4882-B020-6DA3C8CC0CB1}" srcOrd="0" destOrd="0" presId="urn:microsoft.com/office/officeart/2005/8/layout/hProcess9"/>
    <dgm:cxn modelId="{9FEAB681-D560-418D-B9CB-8ACA56F4B3F8}" type="presParOf" srcId="{CD6251BA-C236-413E-A8CC-83AFB974D115}" destId="{46CEDC15-2F19-470A-BE80-01B7564A5047}" srcOrd="1" destOrd="0" presId="urn:microsoft.com/office/officeart/2005/8/layout/hProcess9"/>
    <dgm:cxn modelId="{7D73557B-662A-4632-B40B-0AF8ACD586E0}" type="presParOf" srcId="{CD6251BA-C236-413E-A8CC-83AFB974D115}" destId="{718A1BB8-07DB-4BBF-A90A-00EE41194297}" srcOrd="2" destOrd="0" presId="urn:microsoft.com/office/officeart/2005/8/layout/hProcess9"/>
    <dgm:cxn modelId="{67C591D4-BDCB-4444-B567-DA0FACCD9A7A}" type="presParOf" srcId="{CD6251BA-C236-413E-A8CC-83AFB974D115}" destId="{A0E11C0D-5126-42E4-88DD-C3E21A55F54F}" srcOrd="3" destOrd="0" presId="urn:microsoft.com/office/officeart/2005/8/layout/hProcess9"/>
    <dgm:cxn modelId="{D1356B66-ACC0-4544-B728-A1CD4B2E786F}" type="presParOf" srcId="{CD6251BA-C236-413E-A8CC-83AFB974D115}" destId="{AC82E48C-CC30-40EA-8EAA-6DCC2553570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C0CD4-F102-4E26-ADF6-0D23C3981537}">
      <dsp:nvSpPr>
        <dsp:cNvPr id="0" name=""/>
        <dsp:cNvSpPr/>
      </dsp:nvSpPr>
      <dsp:spPr>
        <a:xfrm rot="16200000">
          <a:off x="-785103" y="786095"/>
          <a:ext cx="4151878" cy="2579687"/>
        </a:xfrm>
        <a:prstGeom prst="flowChartManualOperation">
          <a:avLst/>
        </a:prstGeom>
        <a:solidFill>
          <a:srgbClr val="FEF4A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69" bIns="0" numCol="1" spcCol="1270" anchor="t" anchorCtr="0">
          <a:noAutofit/>
        </a:bodyPr>
        <a:lstStyle/>
        <a:p>
          <a:pPr marL="0" lvl="0" indent="0" algn="l" defTabSz="711200">
            <a:lnSpc>
              <a:spcPct val="90000"/>
            </a:lnSpc>
            <a:spcBef>
              <a:spcPct val="0"/>
            </a:spcBef>
            <a:spcAft>
              <a:spcPct val="35000"/>
            </a:spcAft>
            <a:buNone/>
          </a:pPr>
          <a:r>
            <a:rPr lang="fi-FI" sz="1600" kern="1200">
              <a:solidFill>
                <a:schemeClr val="tx1"/>
              </a:solidFill>
            </a:rPr>
            <a:t>Yhteistyösopimus</a:t>
          </a:r>
        </a:p>
        <a:p>
          <a:pPr marL="114300" lvl="1" indent="-114300" algn="l" defTabSz="533400">
            <a:lnSpc>
              <a:spcPct val="90000"/>
            </a:lnSpc>
            <a:spcBef>
              <a:spcPct val="0"/>
            </a:spcBef>
            <a:spcAft>
              <a:spcPct val="15000"/>
            </a:spcAft>
            <a:buChar char="•"/>
          </a:pPr>
          <a:r>
            <a:rPr lang="fi-FI" sz="1200" kern="1200">
              <a:solidFill>
                <a:schemeClr val="tx1"/>
              </a:solidFill>
            </a:rPr>
            <a:t>Vuosittain elokuussa keskustelu prosessin sujuvuudesta ja laadusta</a:t>
          </a:r>
        </a:p>
        <a:p>
          <a:pPr marL="114300" lvl="1" indent="-114300" algn="l" defTabSz="533400">
            <a:lnSpc>
              <a:spcPct val="90000"/>
            </a:lnSpc>
            <a:spcBef>
              <a:spcPct val="0"/>
            </a:spcBef>
            <a:spcAft>
              <a:spcPct val="15000"/>
            </a:spcAft>
            <a:buChar char="•"/>
          </a:pPr>
          <a:r>
            <a:rPr lang="fi-FI" sz="1200" kern="1200" dirty="0">
              <a:solidFill>
                <a:schemeClr val="tx1"/>
              </a:solidFill>
            </a:rPr>
            <a:t>Oppilaitosten vastuut ja toimet ja yhteyshenkilöt tarkennetaan vuosittaisessa palaverissa</a:t>
          </a:r>
        </a:p>
        <a:p>
          <a:pPr marL="114300" lvl="1" indent="-114300" algn="l" defTabSz="533400">
            <a:lnSpc>
              <a:spcPct val="90000"/>
            </a:lnSpc>
            <a:spcBef>
              <a:spcPct val="0"/>
            </a:spcBef>
            <a:spcAft>
              <a:spcPct val="15000"/>
            </a:spcAft>
            <a:buChar char="•"/>
          </a:pPr>
          <a:r>
            <a:rPr lang="fi-FI" sz="1200" kern="1200" dirty="0">
              <a:solidFill>
                <a:schemeClr val="tx1"/>
              </a:solidFill>
            </a:rPr>
            <a:t>Huhtikuuhun 2026 mennessä tehtyjen yhteistyösopimusten pohjalta väyläopinnot voi aloittaa seuraavana syksynä.</a:t>
          </a:r>
        </a:p>
      </dsp:txBody>
      <dsp:txXfrm rot="5400000">
        <a:off x="993" y="830375"/>
        <a:ext cx="2579687" cy="2491126"/>
      </dsp:txXfrm>
    </dsp:sp>
    <dsp:sp modelId="{7CBD8FB8-B94A-447C-B7C3-9195EA3C64D8}">
      <dsp:nvSpPr>
        <dsp:cNvPr id="0" name=""/>
        <dsp:cNvSpPr/>
      </dsp:nvSpPr>
      <dsp:spPr>
        <a:xfrm rot="16200000">
          <a:off x="1988060" y="786095"/>
          <a:ext cx="4151878" cy="2579687"/>
        </a:xfrm>
        <a:prstGeom prst="flowChartManualOperation">
          <a:avLst/>
        </a:prstGeom>
        <a:solidFill>
          <a:srgbClr val="BFE3E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269" bIns="0" numCol="1" spcCol="1270" anchor="t" anchorCtr="0">
          <a:noAutofit/>
        </a:bodyPr>
        <a:lstStyle/>
        <a:p>
          <a:pPr marL="0" lvl="0" indent="0" algn="l" defTabSz="711200">
            <a:lnSpc>
              <a:spcPct val="90000"/>
            </a:lnSpc>
            <a:spcBef>
              <a:spcPct val="0"/>
            </a:spcBef>
            <a:spcAft>
              <a:spcPct val="35000"/>
            </a:spcAft>
            <a:buNone/>
          </a:pPr>
          <a:r>
            <a:rPr lang="fi-FI" sz="1600" kern="1200">
              <a:solidFill>
                <a:schemeClr val="tx1"/>
              </a:solidFill>
            </a:rPr>
            <a:t>Väylän käytännöt</a:t>
          </a:r>
        </a:p>
        <a:p>
          <a:pPr marL="114300" lvl="1" indent="-114300" algn="l" defTabSz="533400">
            <a:lnSpc>
              <a:spcPct val="90000"/>
            </a:lnSpc>
            <a:spcBef>
              <a:spcPct val="0"/>
            </a:spcBef>
            <a:spcAft>
              <a:spcPct val="15000"/>
            </a:spcAft>
            <a:buChar char="•"/>
          </a:pPr>
          <a:r>
            <a:rPr lang="fi-FI" sz="1200" kern="1200">
              <a:solidFill>
                <a:schemeClr val="tx1"/>
              </a:solidFill>
            </a:rPr>
            <a:t>Laajuus 30 op</a:t>
          </a:r>
        </a:p>
        <a:p>
          <a:pPr marL="114300" lvl="1" indent="-114300" algn="l" defTabSz="533400">
            <a:lnSpc>
              <a:spcPct val="90000"/>
            </a:lnSpc>
            <a:spcBef>
              <a:spcPct val="0"/>
            </a:spcBef>
            <a:spcAft>
              <a:spcPct val="15000"/>
            </a:spcAft>
            <a:buChar char="•"/>
          </a:pPr>
          <a:r>
            <a:rPr lang="fi-FI" sz="1200" kern="1200">
              <a:solidFill>
                <a:schemeClr val="tx1"/>
              </a:solidFill>
            </a:rPr>
            <a:t>Voimassa 2. asteen opiskeluoikeuden ajan</a:t>
          </a:r>
        </a:p>
        <a:p>
          <a:pPr marL="114300" lvl="1" indent="-114300" algn="l" defTabSz="533400">
            <a:lnSpc>
              <a:spcPct val="90000"/>
            </a:lnSpc>
            <a:spcBef>
              <a:spcPct val="0"/>
            </a:spcBef>
            <a:spcAft>
              <a:spcPct val="15000"/>
            </a:spcAft>
            <a:buChar char="•"/>
          </a:pPr>
          <a:r>
            <a:rPr lang="fi-FI" sz="1200" kern="1200">
              <a:solidFill>
                <a:schemeClr val="tx1"/>
              </a:solidFill>
            </a:rPr>
            <a:t>Ennakkotehtävä</a:t>
          </a:r>
        </a:p>
        <a:p>
          <a:pPr marL="114300" lvl="1" indent="-114300" algn="l" defTabSz="533400">
            <a:lnSpc>
              <a:spcPct val="90000"/>
            </a:lnSpc>
            <a:spcBef>
              <a:spcPct val="0"/>
            </a:spcBef>
            <a:spcAft>
              <a:spcPct val="15000"/>
            </a:spcAft>
            <a:buChar char="•"/>
          </a:pPr>
          <a:r>
            <a:rPr lang="fi-FI" sz="1200" kern="1200">
              <a:solidFill>
                <a:schemeClr val="tx1"/>
              </a:solidFill>
            </a:rPr>
            <a:t>Aloitus 2. kertaa vuodessa</a:t>
          </a:r>
        </a:p>
        <a:p>
          <a:pPr marL="114300" lvl="1" indent="-114300" algn="l" defTabSz="533400">
            <a:lnSpc>
              <a:spcPct val="90000"/>
            </a:lnSpc>
            <a:spcBef>
              <a:spcPct val="0"/>
            </a:spcBef>
            <a:spcAft>
              <a:spcPct val="15000"/>
            </a:spcAft>
            <a:buChar char="•"/>
          </a:pPr>
          <a:r>
            <a:rPr lang="fi-FI" sz="1200" kern="1200" dirty="0">
              <a:solidFill>
                <a:schemeClr val="tx1"/>
              </a:solidFill>
            </a:rPr>
            <a:t>Oppilaitosten vastuut ja työnjako sovitaan selkeästi yhteistyösopimuksessa</a:t>
          </a:r>
        </a:p>
        <a:p>
          <a:pPr marL="114300" lvl="1" indent="-114300" algn="l" defTabSz="533400">
            <a:lnSpc>
              <a:spcPct val="90000"/>
            </a:lnSpc>
            <a:spcBef>
              <a:spcPct val="0"/>
            </a:spcBef>
            <a:spcAft>
              <a:spcPct val="15000"/>
            </a:spcAft>
            <a:buChar char="•"/>
          </a:pPr>
          <a:endParaRPr lang="fi-FI" sz="1200" kern="1200"/>
        </a:p>
      </dsp:txBody>
      <dsp:txXfrm rot="5400000">
        <a:off x="2774156" y="830375"/>
        <a:ext cx="2579687" cy="2491126"/>
      </dsp:txXfrm>
    </dsp:sp>
    <dsp:sp modelId="{D091ACE5-317B-4D2D-9397-B8502418DF26}">
      <dsp:nvSpPr>
        <dsp:cNvPr id="0" name=""/>
        <dsp:cNvSpPr/>
      </dsp:nvSpPr>
      <dsp:spPr>
        <a:xfrm rot="16200000">
          <a:off x="4761225" y="786095"/>
          <a:ext cx="4151878" cy="2579687"/>
        </a:xfrm>
        <a:prstGeom prst="flowChartManualOperation">
          <a:avLst/>
        </a:prstGeom>
        <a:solidFill>
          <a:srgbClr val="F1BAEF"/>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t" anchorCtr="0">
          <a:noAutofit/>
        </a:bodyPr>
        <a:lstStyle/>
        <a:p>
          <a:pPr marL="0" lvl="0" indent="0" algn="l" defTabSz="844550">
            <a:lnSpc>
              <a:spcPct val="90000"/>
            </a:lnSpc>
            <a:spcBef>
              <a:spcPct val="0"/>
            </a:spcBef>
            <a:spcAft>
              <a:spcPct val="35000"/>
            </a:spcAft>
            <a:buNone/>
          </a:pPr>
          <a:r>
            <a:rPr lang="fi-FI" sz="1900" kern="1200">
              <a:solidFill>
                <a:schemeClr val="tx1"/>
              </a:solidFill>
            </a:rPr>
            <a:t>Edut</a:t>
          </a:r>
        </a:p>
        <a:p>
          <a:pPr marL="114300" lvl="1" indent="-114300" algn="l" defTabSz="666750">
            <a:lnSpc>
              <a:spcPct val="90000"/>
            </a:lnSpc>
            <a:spcBef>
              <a:spcPct val="0"/>
            </a:spcBef>
            <a:spcAft>
              <a:spcPct val="15000"/>
            </a:spcAft>
            <a:buChar char="•"/>
          </a:pPr>
          <a:r>
            <a:rPr lang="fi-FI" sz="1500" kern="1200">
              <a:solidFill>
                <a:schemeClr val="tx1"/>
              </a:solidFill>
            </a:rPr>
            <a:t>Siirtymä koulutusasteiden välillä sujuva</a:t>
          </a:r>
        </a:p>
        <a:p>
          <a:pPr marL="114300" lvl="1" indent="-114300" algn="l" defTabSz="666750">
            <a:lnSpc>
              <a:spcPct val="90000"/>
            </a:lnSpc>
            <a:spcBef>
              <a:spcPct val="0"/>
            </a:spcBef>
            <a:spcAft>
              <a:spcPct val="15000"/>
            </a:spcAft>
            <a:buChar char="•"/>
          </a:pPr>
          <a:r>
            <a:rPr lang="fi-FI" sz="1500" kern="1200">
              <a:solidFill>
                <a:schemeClr val="tx1"/>
              </a:solidFill>
            </a:rPr>
            <a:t>Motivoi oppilaitoksia myös rahoitusmallien vuoksi</a:t>
          </a:r>
        </a:p>
        <a:p>
          <a:pPr marL="114300" lvl="1" indent="-114300" algn="l" defTabSz="666750">
            <a:lnSpc>
              <a:spcPct val="90000"/>
            </a:lnSpc>
            <a:spcBef>
              <a:spcPct val="0"/>
            </a:spcBef>
            <a:spcAft>
              <a:spcPct val="15000"/>
            </a:spcAft>
            <a:buChar char="•"/>
          </a:pPr>
          <a:r>
            <a:rPr lang="fi-FI" sz="1500" kern="1200">
              <a:solidFill>
                <a:schemeClr val="tx1"/>
              </a:solidFill>
            </a:rPr>
            <a:t>Motivoituneet opiskelijat saavat haastetta jo 2. asteella</a:t>
          </a:r>
        </a:p>
        <a:p>
          <a:pPr marL="57150" lvl="1" indent="-57150" algn="l" defTabSz="488950">
            <a:lnSpc>
              <a:spcPct val="90000"/>
            </a:lnSpc>
            <a:spcBef>
              <a:spcPct val="0"/>
            </a:spcBef>
            <a:spcAft>
              <a:spcPct val="15000"/>
            </a:spcAft>
            <a:buChar char="•"/>
          </a:pPr>
          <a:endParaRPr lang="fi-FI" sz="1100" kern="1200"/>
        </a:p>
      </dsp:txBody>
      <dsp:txXfrm rot="5400000">
        <a:off x="5547321" y="830375"/>
        <a:ext cx="2579687" cy="2491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2C816-707E-4674-AD4C-67A9AC7417AF}">
      <dsp:nvSpPr>
        <dsp:cNvPr id="0" name=""/>
        <dsp:cNvSpPr/>
      </dsp:nvSpPr>
      <dsp:spPr>
        <a:xfrm>
          <a:off x="609599" y="0"/>
          <a:ext cx="6908800" cy="541866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39D95-D737-4882-B020-6DA3C8CC0CB1}">
      <dsp:nvSpPr>
        <dsp:cNvPr id="0" name=""/>
        <dsp:cNvSpPr/>
      </dsp:nvSpPr>
      <dsp:spPr>
        <a:xfrm>
          <a:off x="304" y="1625600"/>
          <a:ext cx="2493495" cy="21674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dirty="0">
              <a:solidFill>
                <a:schemeClr val="tx1"/>
              </a:solidFill>
            </a:rPr>
            <a:t>Varmista tie korkeakouluun</a:t>
          </a:r>
        </a:p>
        <a:p>
          <a:pPr marL="57150" lvl="1" indent="-57150" algn="l" defTabSz="444500">
            <a:lnSpc>
              <a:spcPct val="90000"/>
            </a:lnSpc>
            <a:spcBef>
              <a:spcPct val="0"/>
            </a:spcBef>
            <a:spcAft>
              <a:spcPct val="15000"/>
            </a:spcAft>
            <a:buChar char="•"/>
          </a:pPr>
          <a:r>
            <a:rPr lang="fi-FI" sz="1000" kern="1200" dirty="0">
              <a:solidFill>
                <a:schemeClr val="tx1"/>
              </a:solidFill>
            </a:rPr>
            <a:t>Varmista opoltasi,  että oppilaitoksellasi on sopimus väyläyhteistyöstä </a:t>
          </a:r>
          <a:r>
            <a:rPr lang="fi-FI" sz="1000" kern="1200" dirty="0" err="1">
              <a:solidFill>
                <a:schemeClr val="tx1"/>
              </a:solidFill>
            </a:rPr>
            <a:t>Humakin</a:t>
          </a:r>
          <a:r>
            <a:rPr lang="fi-FI" sz="1000" kern="1200" dirty="0">
              <a:solidFill>
                <a:schemeClr val="tx1"/>
              </a:solidFill>
            </a:rPr>
            <a:t> kanssa</a:t>
          </a:r>
        </a:p>
        <a:p>
          <a:pPr marL="57150" lvl="1" indent="-57150" algn="l" defTabSz="444500">
            <a:lnSpc>
              <a:spcPct val="90000"/>
            </a:lnSpc>
            <a:spcBef>
              <a:spcPct val="0"/>
            </a:spcBef>
            <a:spcAft>
              <a:spcPct val="15000"/>
            </a:spcAft>
            <a:buChar char="•"/>
          </a:pPr>
          <a:r>
            <a:rPr lang="fi-FI" sz="1000" kern="1200" dirty="0">
              <a:solidFill>
                <a:schemeClr val="tx1"/>
              </a:solidFill>
            </a:rPr>
            <a:t>Keskustele oposi kanssa opiskelusta sekä siitä, missä vaiheessa opintojasi aloitat väyläopinnot</a:t>
          </a:r>
        </a:p>
      </dsp:txBody>
      <dsp:txXfrm>
        <a:off x="106111" y="1731407"/>
        <a:ext cx="2281881" cy="1955852"/>
      </dsp:txXfrm>
    </dsp:sp>
    <dsp:sp modelId="{718A1BB8-07DB-4BBF-A90A-00EE41194297}">
      <dsp:nvSpPr>
        <dsp:cNvPr id="0" name=""/>
        <dsp:cNvSpPr/>
      </dsp:nvSpPr>
      <dsp:spPr>
        <a:xfrm>
          <a:off x="2817252" y="1625600"/>
          <a:ext cx="2493495" cy="216746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algn="l" defTabSz="889000">
            <a:lnSpc>
              <a:spcPct val="90000"/>
            </a:lnSpc>
            <a:spcBef>
              <a:spcPct val="0"/>
            </a:spcBef>
            <a:spcAft>
              <a:spcPct val="35000"/>
            </a:spcAft>
            <a:buNone/>
          </a:pPr>
          <a:r>
            <a:rPr lang="fi-FI" sz="2000" kern="1200" dirty="0">
              <a:solidFill>
                <a:schemeClr val="tx1"/>
              </a:solidFill>
            </a:rPr>
            <a:t>Ryhdy väyläopiskelijaksi</a:t>
          </a:r>
        </a:p>
        <a:p>
          <a:pPr marL="57150" lvl="1" indent="-57150" algn="l" defTabSz="444500">
            <a:lnSpc>
              <a:spcPct val="90000"/>
            </a:lnSpc>
            <a:spcBef>
              <a:spcPct val="0"/>
            </a:spcBef>
            <a:spcAft>
              <a:spcPct val="15000"/>
            </a:spcAft>
            <a:buNone/>
          </a:pPr>
          <a:r>
            <a:rPr lang="fi-FI" sz="1000" kern="1200" dirty="0">
              <a:solidFill>
                <a:prstClr val="black"/>
              </a:solidFill>
              <a:latin typeface="Space Grotesk"/>
              <a:ea typeface="+mn-ea"/>
              <a:cs typeface="+mn-cs"/>
            </a:rPr>
            <a:t>Hae mukaan syyskuussa 2026 alkaviin väyläopintoihin! </a:t>
          </a:r>
        </a:p>
        <a:p>
          <a:pPr marL="57150" lvl="1" indent="-57150" algn="l" defTabSz="444500">
            <a:lnSpc>
              <a:spcPct val="90000"/>
            </a:lnSpc>
            <a:spcBef>
              <a:spcPct val="0"/>
            </a:spcBef>
            <a:spcAft>
              <a:spcPct val="15000"/>
            </a:spcAft>
            <a:buChar char="•"/>
          </a:pPr>
          <a:r>
            <a:rPr lang="fi-FI" sz="1000" kern="1200" dirty="0">
              <a:solidFill>
                <a:prstClr val="black"/>
              </a:solidFill>
              <a:latin typeface="Space Grotesk"/>
              <a:ea typeface="+mn-ea"/>
              <a:cs typeface="+mn-cs"/>
            </a:rPr>
            <a:t>Tee ennakkotehtävä ja palauta se omalle opettajallesi/opollesi</a:t>
          </a:r>
        </a:p>
        <a:p>
          <a:pPr marL="57150" lvl="1" indent="-57150" algn="l" defTabSz="444500">
            <a:lnSpc>
              <a:spcPct val="90000"/>
            </a:lnSpc>
            <a:spcBef>
              <a:spcPct val="0"/>
            </a:spcBef>
            <a:spcAft>
              <a:spcPct val="15000"/>
            </a:spcAft>
            <a:buChar char="•"/>
          </a:pPr>
          <a:r>
            <a:rPr lang="fi-FI" sz="1000" kern="1200" dirty="0">
              <a:solidFill>
                <a:prstClr val="black"/>
              </a:solidFill>
              <a:latin typeface="Space Grotesk"/>
              <a:ea typeface="+mn-ea"/>
              <a:cs typeface="+mn-cs"/>
            </a:rPr>
            <a:t>Kun ennakkotehtävä on suoritettu hyväksytysti, täytä ilmoittautumislomake viimeistään 31.8.2026.</a:t>
          </a:r>
        </a:p>
      </dsp:txBody>
      <dsp:txXfrm>
        <a:off x="2923059" y="1731407"/>
        <a:ext cx="2281881" cy="1955852"/>
      </dsp:txXfrm>
    </dsp:sp>
    <dsp:sp modelId="{AC82E48C-CC30-40EA-8EAA-6DCC25535701}">
      <dsp:nvSpPr>
        <dsp:cNvPr id="0" name=""/>
        <dsp:cNvSpPr/>
      </dsp:nvSpPr>
      <dsp:spPr>
        <a:xfrm>
          <a:off x="5634200" y="1625600"/>
          <a:ext cx="2493495" cy="216746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kern="1200" dirty="0">
              <a:solidFill>
                <a:schemeClr val="tx1"/>
              </a:solidFill>
            </a:rPr>
            <a:t>Opinnot käyntiin</a:t>
          </a:r>
        </a:p>
        <a:p>
          <a:pPr marL="57150" lvl="1" indent="-57150" algn="l" defTabSz="444500">
            <a:lnSpc>
              <a:spcPct val="90000"/>
            </a:lnSpc>
            <a:spcBef>
              <a:spcPct val="0"/>
            </a:spcBef>
            <a:spcAft>
              <a:spcPct val="15000"/>
            </a:spcAft>
            <a:buChar char="•"/>
          </a:pPr>
          <a:r>
            <a:rPr lang="fi-FI" sz="1000" b="0" i="0" u="none" strike="noStrike" kern="1200" baseline="0" dirty="0">
              <a:solidFill>
                <a:srgbClr val="000000"/>
              </a:solidFill>
              <a:latin typeface="Space Grotesk"/>
            </a:rPr>
            <a:t>Kun ilmoittautumisesi on käsitelty, saat avoimesta AMK:sta sähköpostin, jossa on ohjeet opinnoissa tarvittavien järjestelmien rekisteröinnistä. </a:t>
          </a:r>
          <a:r>
            <a:rPr lang="fi-FI" sz="1000" kern="1200" dirty="0">
              <a:solidFill>
                <a:schemeClr val="tx1"/>
              </a:solidFill>
            </a:rPr>
            <a:t>Toimi annettujen ohjeiden mukaan</a:t>
          </a:r>
        </a:p>
        <a:p>
          <a:pPr marL="57150" lvl="1" indent="-57150" algn="l" defTabSz="444500">
            <a:lnSpc>
              <a:spcPct val="90000"/>
            </a:lnSpc>
            <a:spcBef>
              <a:spcPct val="0"/>
            </a:spcBef>
            <a:spcAft>
              <a:spcPct val="15000"/>
            </a:spcAft>
            <a:buChar char="•"/>
          </a:pPr>
          <a:r>
            <a:rPr lang="fi-FI" sz="1000" kern="1200" dirty="0">
              <a:solidFill>
                <a:schemeClr val="tx1"/>
              </a:solidFill>
            </a:rPr>
            <a:t>Ensimmäiset ohjaukset ovat syyskuussa 2026</a:t>
          </a:r>
        </a:p>
        <a:p>
          <a:pPr marL="57150" lvl="1" indent="-57150" algn="l" defTabSz="444500">
            <a:lnSpc>
              <a:spcPct val="90000"/>
            </a:lnSpc>
            <a:spcBef>
              <a:spcPct val="0"/>
            </a:spcBef>
            <a:spcAft>
              <a:spcPct val="15000"/>
            </a:spcAft>
            <a:buChar char="•"/>
          </a:pPr>
          <a:r>
            <a:rPr lang="fi-FI" sz="1000" kern="1200" dirty="0">
              <a:solidFill>
                <a:schemeClr val="tx1"/>
              </a:solidFill>
            </a:rPr>
            <a:t>Kutsu lähetetään ilmoittautumislomakkeella annettuun sähköpostiosoitteeseen.</a:t>
          </a:r>
          <a:endParaRPr lang="fi-FI" sz="1000" kern="1200" dirty="0"/>
        </a:p>
      </dsp:txBody>
      <dsp:txXfrm>
        <a:off x="5740007" y="1731407"/>
        <a:ext cx="2281881"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E30544-5189-79B9-28D5-D320D498D182}"/>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73189FA4-9E3A-90EB-A241-15E283C1B2CD}"/>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C43E3EB5-DF6D-4AA0-8E32-7253ACE76A3B}" type="datetimeFigureOut">
              <a:rPr lang="fi-FI" smtClean="0"/>
              <a:t>9.3.2026</a:t>
            </a:fld>
            <a:endParaRPr lang="fi-FI"/>
          </a:p>
        </p:txBody>
      </p:sp>
      <p:sp>
        <p:nvSpPr>
          <p:cNvPr id="4" name="Footer Placeholder 3">
            <a:extLst>
              <a:ext uri="{FF2B5EF4-FFF2-40B4-BE49-F238E27FC236}">
                <a16:creationId xmlns:a16="http://schemas.microsoft.com/office/drawing/2014/main" id="{D53F23FB-2F4B-7F71-C315-A89E8855BC90}"/>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570AC89-2DA5-CCB0-1B42-DB03C0748E26}"/>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DC0978F-C4A3-470B-AB40-569F695E640C}" type="slidenum">
              <a:rPr lang="fi-FI" smtClean="0"/>
              <a:t>‹#›</a:t>
            </a:fld>
            <a:endParaRPr lang="fi-FI"/>
          </a:p>
        </p:txBody>
      </p:sp>
    </p:spTree>
    <p:extLst>
      <p:ext uri="{BB962C8B-B14F-4D97-AF65-F5344CB8AC3E}">
        <p14:creationId xmlns:p14="http://schemas.microsoft.com/office/powerpoint/2010/main" val="307061880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10" userDrawn="1">
          <p15:clr>
            <a:srgbClr val="F26B43"/>
          </p15:clr>
        </p15:guide>
        <p15:guide id="2" pos="210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0DCA33E-C505-464D-85DA-AFE286D64958}" type="datetimeFigureOut">
              <a:rPr lang="fi-FI" smtClean="0"/>
              <a:t>9.3.2026</a:t>
            </a:fld>
            <a:endParaRPr lang="fi-FI"/>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A2AA8964-01B0-4AED-A253-5FF9455F89F1}" type="slidenum">
              <a:rPr lang="fi-FI" smtClean="0"/>
              <a:t>‹#›</a:t>
            </a:fld>
            <a:endParaRPr lang="fi-FI"/>
          </a:p>
        </p:txBody>
      </p:sp>
    </p:spTree>
    <p:extLst>
      <p:ext uri="{BB962C8B-B14F-4D97-AF65-F5344CB8AC3E}">
        <p14:creationId xmlns:p14="http://schemas.microsoft.com/office/powerpoint/2010/main" val="144391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2AA8964-01B0-4AED-A253-5FF9455F89F1}" type="slidenum">
              <a:rPr lang="fi-FI" smtClean="0"/>
              <a:t>2</a:t>
            </a:fld>
            <a:endParaRPr lang="fi-FI"/>
          </a:p>
        </p:txBody>
      </p:sp>
    </p:spTree>
    <p:extLst>
      <p:ext uri="{BB962C8B-B14F-4D97-AF65-F5344CB8AC3E}">
        <p14:creationId xmlns:p14="http://schemas.microsoft.com/office/powerpoint/2010/main" val="197922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2AA8964-01B0-4AED-A253-5FF9455F89F1}" type="slidenum">
              <a:rPr lang="fi-FI" smtClean="0"/>
              <a:t>7</a:t>
            </a:fld>
            <a:endParaRPr lang="fi-FI"/>
          </a:p>
        </p:txBody>
      </p:sp>
    </p:spTree>
    <p:extLst>
      <p:ext uri="{BB962C8B-B14F-4D97-AF65-F5344CB8AC3E}">
        <p14:creationId xmlns:p14="http://schemas.microsoft.com/office/powerpoint/2010/main" val="391016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2AA8964-01B0-4AED-A253-5FF9455F89F1}" type="slidenum">
              <a:rPr lang="fi-FI" smtClean="0"/>
              <a:t>11</a:t>
            </a:fld>
            <a:endParaRPr lang="fi-FI"/>
          </a:p>
        </p:txBody>
      </p:sp>
    </p:spTree>
    <p:extLst>
      <p:ext uri="{BB962C8B-B14F-4D97-AF65-F5344CB8AC3E}">
        <p14:creationId xmlns:p14="http://schemas.microsoft.com/office/powerpoint/2010/main" val="2842798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3CCA-13CC-1DB5-E057-764C8908ED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F61FF-0E6A-6D5E-F1DD-664773585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F9821-FD21-4938-7109-3F13F15B7003}"/>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5F50DA90-EDC7-EBAA-6B5F-5BFE6CF7F3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A8964-01B0-4AED-A253-5FF9455F89F1}"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403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 väritaustall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1524000" y="2180492"/>
            <a:ext cx="9144000" cy="2497015"/>
          </a:xfrm>
        </p:spPr>
        <p:txBody>
          <a:bodyPr anchor="ctr" anchorCtr="0">
            <a:normAutofit/>
          </a:bodyPr>
          <a:lstStyle>
            <a:lvl1pPr algn="ctr">
              <a:defRPr sz="4800"/>
            </a:lvl1pPr>
          </a:lstStyle>
          <a:p>
            <a:r>
              <a:rPr lang="en-US" err="1"/>
              <a:t>Otsikko</a:t>
            </a:r>
            <a:r>
              <a:rPr lang="en-US"/>
              <a:t> </a:t>
            </a:r>
            <a:r>
              <a:rPr lang="en-US" err="1"/>
              <a:t>väritaustalla</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C3677107-C920-4ACC-8A5C-104440CBCADE}"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spTree>
    <p:extLst>
      <p:ext uri="{BB962C8B-B14F-4D97-AF65-F5344CB8AC3E}">
        <p14:creationId xmlns:p14="http://schemas.microsoft.com/office/powerpoint/2010/main" val="87734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äritausta ja kuva vasemmalla - tumma">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48399A-D24B-2E4A-A6BD-102005B43BFD}"/>
              </a:ext>
            </a:extLst>
          </p:cNvPr>
          <p:cNvSpPr>
            <a:spLocks noGrp="1"/>
          </p:cNvSpPr>
          <p:nvPr>
            <p:ph type="pic" sz="quarter" idx="13"/>
          </p:nvPr>
        </p:nvSpPr>
        <p:spPr>
          <a:xfrm>
            <a:off x="0" y="0"/>
            <a:ext cx="5808663" cy="6858000"/>
          </a:xfrm>
        </p:spPr>
        <p:txBody>
          <a:bodyPr/>
          <a:lstStyle/>
          <a:p>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D5CF90F5-2A70-4521-89D6-E1644874C402}"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108" y="6211001"/>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
        <p:nvSpPr>
          <p:cNvPr id="2" name="Text Placeholder 13">
            <a:extLst>
              <a:ext uri="{FF2B5EF4-FFF2-40B4-BE49-F238E27FC236}">
                <a16:creationId xmlns:a16="http://schemas.microsoft.com/office/drawing/2014/main" id="{012C0E01-77AE-1086-4326-51E72744F5B6}"/>
              </a:ext>
            </a:extLst>
          </p:cNvPr>
          <p:cNvSpPr>
            <a:spLocks noGrp="1"/>
          </p:cNvSpPr>
          <p:nvPr>
            <p:ph type="body" sz="quarter" idx="15" hasCustomPrompt="1"/>
          </p:nvPr>
        </p:nvSpPr>
        <p:spPr>
          <a:xfrm>
            <a:off x="6495169" y="765175"/>
            <a:ext cx="4464052" cy="1072691"/>
          </a:xfrm>
          <a:noFill/>
        </p:spPr>
        <p:txBody>
          <a:bodyPr anchor="b" anchorCtr="0">
            <a:noAutofit/>
          </a:bodyPr>
          <a:lstStyle>
            <a:lvl1pPr>
              <a:defRPr sz="3200">
                <a:solidFill>
                  <a:schemeClr val="bg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fi-FI"/>
          </a:p>
        </p:txBody>
      </p:sp>
      <p:sp>
        <p:nvSpPr>
          <p:cNvPr id="10" name="Text Placeholder 6">
            <a:extLst>
              <a:ext uri="{FF2B5EF4-FFF2-40B4-BE49-F238E27FC236}">
                <a16:creationId xmlns:a16="http://schemas.microsoft.com/office/drawing/2014/main" id="{C54DDBBB-4FDF-754D-CAF7-C4830F3C1163}"/>
              </a:ext>
            </a:extLst>
          </p:cNvPr>
          <p:cNvSpPr>
            <a:spLocks noGrp="1"/>
          </p:cNvSpPr>
          <p:nvPr>
            <p:ph type="body" sz="quarter" idx="14" hasCustomPrompt="1"/>
          </p:nvPr>
        </p:nvSpPr>
        <p:spPr>
          <a:xfrm>
            <a:off x="6500446" y="2097088"/>
            <a:ext cx="4464051" cy="3852864"/>
          </a:xfrm>
        </p:spPr>
        <p:txBody>
          <a:bodyPr>
            <a:normAutofit/>
          </a:bodyPr>
          <a:lstStyle>
            <a:lvl1pPr marL="342900" indent="-342900">
              <a:buFont typeface="Arial" panose="020B0604020202020204" pitchFamily="34" charset="0"/>
              <a:buChar char="•"/>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215807598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äritausta ja kuva vasemmalla - vaalea">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48399A-D24B-2E4A-A6BD-102005B43BFD}"/>
              </a:ext>
            </a:extLst>
          </p:cNvPr>
          <p:cNvSpPr>
            <a:spLocks noGrp="1"/>
          </p:cNvSpPr>
          <p:nvPr>
            <p:ph type="pic" sz="quarter" idx="13"/>
          </p:nvPr>
        </p:nvSpPr>
        <p:spPr>
          <a:xfrm>
            <a:off x="0" y="0"/>
            <a:ext cx="5808663" cy="6858000"/>
          </a:xfrm>
        </p:spPr>
        <p:txBody>
          <a:bodyPr/>
          <a:lstStyle/>
          <a:p>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D5CF90F5-2A70-4521-89D6-E1644874C402}"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108" y="6211001"/>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
        <p:nvSpPr>
          <p:cNvPr id="2" name="Text Placeholder 13">
            <a:extLst>
              <a:ext uri="{FF2B5EF4-FFF2-40B4-BE49-F238E27FC236}">
                <a16:creationId xmlns:a16="http://schemas.microsoft.com/office/drawing/2014/main" id="{012C0E01-77AE-1086-4326-51E72744F5B6}"/>
              </a:ext>
            </a:extLst>
          </p:cNvPr>
          <p:cNvSpPr>
            <a:spLocks noGrp="1"/>
          </p:cNvSpPr>
          <p:nvPr>
            <p:ph type="body" sz="quarter" idx="15" hasCustomPrompt="1"/>
          </p:nvPr>
        </p:nvSpPr>
        <p:spPr>
          <a:xfrm>
            <a:off x="6495169" y="765175"/>
            <a:ext cx="4464052" cy="1072691"/>
          </a:xfrm>
          <a:noFill/>
        </p:spPr>
        <p:txBody>
          <a:bodyPr anchor="b" anchorCtr="0">
            <a:noAutofit/>
          </a:bodyPr>
          <a:lstStyle>
            <a:lvl1pPr>
              <a:defRPr sz="3200">
                <a:solidFill>
                  <a:schemeClr val="tx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fi-FI"/>
          </a:p>
        </p:txBody>
      </p:sp>
      <p:sp>
        <p:nvSpPr>
          <p:cNvPr id="10" name="Text Placeholder 6">
            <a:extLst>
              <a:ext uri="{FF2B5EF4-FFF2-40B4-BE49-F238E27FC236}">
                <a16:creationId xmlns:a16="http://schemas.microsoft.com/office/drawing/2014/main" id="{C54DDBBB-4FDF-754D-CAF7-C4830F3C1163}"/>
              </a:ext>
            </a:extLst>
          </p:cNvPr>
          <p:cNvSpPr>
            <a:spLocks noGrp="1"/>
          </p:cNvSpPr>
          <p:nvPr>
            <p:ph type="body" sz="quarter" idx="14" hasCustomPrompt="1"/>
          </p:nvPr>
        </p:nvSpPr>
        <p:spPr>
          <a:xfrm>
            <a:off x="6500446" y="2097088"/>
            <a:ext cx="4464051" cy="3852864"/>
          </a:xfrm>
        </p:spPr>
        <p:txBody>
          <a:bodyPr>
            <a:normAutofit/>
          </a:bodyPr>
          <a:lstStyle>
            <a:lvl1pPr marL="342900" indent="-342900">
              <a:buFont typeface="Arial" panose="020B0604020202020204" pitchFamily="34" charset="0"/>
              <a:buChar char="•"/>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279292989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ääotsikko ja ala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2495550" y="765176"/>
            <a:ext cx="8064500" cy="3323247"/>
          </a:xfrm>
        </p:spPr>
        <p:txBody>
          <a:bodyPr anchor="b" anchorCtr="0">
            <a:normAutofit/>
          </a:bodyPr>
          <a:lstStyle>
            <a:lvl1pPr algn="l">
              <a:defRPr sz="4000"/>
            </a:lvl1pPr>
          </a:lstStyle>
          <a:p>
            <a:r>
              <a:rPr lang="en-US" err="1"/>
              <a:t>Pitkä</a:t>
            </a:r>
            <a:r>
              <a:rPr lang="en-US"/>
              <a:t> </a:t>
            </a:r>
            <a:r>
              <a:rPr lang="en-US" err="1"/>
              <a:t>monirivinen</a:t>
            </a:r>
            <a:r>
              <a:rPr lang="en-US"/>
              <a:t> </a:t>
            </a:r>
            <a:r>
              <a:rPr lang="en-US" err="1"/>
              <a:t>otsikko</a:t>
            </a:r>
            <a:r>
              <a:rPr lang="en-US"/>
              <a:t> </a:t>
            </a:r>
            <a:r>
              <a:rPr lang="en-US" err="1"/>
              <a:t>alatekstillä</a:t>
            </a:r>
            <a:endParaRPr lang="fi-FI"/>
          </a:p>
        </p:txBody>
      </p:sp>
      <p:sp>
        <p:nvSpPr>
          <p:cNvPr id="7" name="Text Placeholder 6">
            <a:extLst>
              <a:ext uri="{FF2B5EF4-FFF2-40B4-BE49-F238E27FC236}">
                <a16:creationId xmlns:a16="http://schemas.microsoft.com/office/drawing/2014/main" id="{B71EF1EB-1679-7EF8-BE44-9BE4BBD32610}"/>
              </a:ext>
            </a:extLst>
          </p:cNvPr>
          <p:cNvSpPr>
            <a:spLocks noGrp="1"/>
          </p:cNvSpPr>
          <p:nvPr>
            <p:ph type="body" sz="quarter" idx="13" hasCustomPrompt="1"/>
          </p:nvPr>
        </p:nvSpPr>
        <p:spPr>
          <a:xfrm>
            <a:off x="2495550" y="4185501"/>
            <a:ext cx="8020050" cy="1764449"/>
          </a:xfrm>
        </p:spPr>
        <p:txBody>
          <a:bodyPr>
            <a:normAutofit/>
          </a:bodyPr>
          <a:lstStyle>
            <a:lvl1pPr marL="0" indent="0">
              <a:buFont typeface="Arial" panose="020B0604020202020204" pitchFamily="34" charse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err="1"/>
              <a:t>Alariviteksti</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08200E4E-D697-4DA8-BACE-1B8CE6D8880B}"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spTree>
    <p:extLst>
      <p:ext uri="{BB962C8B-B14F-4D97-AF65-F5344CB8AC3E}">
        <p14:creationId xmlns:p14="http://schemas.microsoft.com/office/powerpoint/2010/main" val="246378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ase otsikko tumma kuva">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743DDBB-029A-3FE2-0698-F2B7D876F09F}"/>
              </a:ext>
              <a:ext uri="{C183D7F6-B498-43B3-948B-1728B52AA6E4}">
                <adec:decorative xmlns:adec="http://schemas.microsoft.com/office/drawing/2017/decorative" val="1"/>
              </a:ext>
            </a:extLst>
          </p:cNvPr>
          <p:cNvSpPr/>
          <p:nvPr userDrawn="1"/>
        </p:nvSpPr>
        <p:spPr>
          <a:xfrm>
            <a:off x="2" y="0"/>
            <a:ext cx="6026393" cy="6858000"/>
          </a:xfrm>
          <a:custGeom>
            <a:avLst/>
            <a:gdLst>
              <a:gd name="connsiteX0" fmla="*/ 0 w 6026393"/>
              <a:gd name="connsiteY0" fmla="*/ 0 h 6858000"/>
              <a:gd name="connsiteX1" fmla="*/ 4556129 w 6026393"/>
              <a:gd name="connsiteY1" fmla="*/ 0 h 6858000"/>
              <a:gd name="connsiteX2" fmla="*/ 4637860 w 6026393"/>
              <a:gd name="connsiteY2" fmla="*/ 85725 h 6858000"/>
              <a:gd name="connsiteX3" fmla="*/ 6026393 w 6026393"/>
              <a:gd name="connsiteY3" fmla="*/ 3679581 h 6858000"/>
              <a:gd name="connsiteX4" fmla="*/ 5113552 w 6026393"/>
              <a:gd name="connsiteY4" fmla="*/ 6668021 h 6858000"/>
              <a:gd name="connsiteX5" fmla="*/ 4978454 w 6026393"/>
              <a:gd name="connsiteY5" fmla="*/ 6858000 h 6858000"/>
              <a:gd name="connsiteX6" fmla="*/ 0 w 6026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393" h="6858000">
                <a:moveTo>
                  <a:pt x="0" y="0"/>
                </a:moveTo>
                <a:lnTo>
                  <a:pt x="4556129" y="0"/>
                </a:lnTo>
                <a:lnTo>
                  <a:pt x="4637860" y="85725"/>
                </a:lnTo>
                <a:cubicBezTo>
                  <a:pt x="5500579" y="1034928"/>
                  <a:pt x="6026393" y="2295850"/>
                  <a:pt x="6026393" y="3679581"/>
                </a:cubicBezTo>
                <a:cubicBezTo>
                  <a:pt x="6026393" y="4786567"/>
                  <a:pt x="5689872" y="5814953"/>
                  <a:pt x="5113552" y="6668021"/>
                </a:cubicBezTo>
                <a:lnTo>
                  <a:pt x="4978454"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1055688" y="1628775"/>
            <a:ext cx="4752975" cy="1370014"/>
          </a:xfrm>
        </p:spPr>
        <p:txBody>
          <a:bodyPr anchor="b" anchorCtr="0">
            <a:normAutofit/>
          </a:bodyPr>
          <a:lstStyle>
            <a:lvl1pPr algn="l">
              <a:defRPr sz="3600"/>
            </a:lvl1pPr>
          </a:lstStyle>
          <a:p>
            <a:r>
              <a:rPr lang="en-US" err="1"/>
              <a:t>Otsikko</a:t>
            </a:r>
            <a:endParaRPr lang="fi-FI"/>
          </a:p>
        </p:txBody>
      </p:sp>
      <p:sp>
        <p:nvSpPr>
          <p:cNvPr id="7" name="Text Placeholder 6">
            <a:extLst>
              <a:ext uri="{FF2B5EF4-FFF2-40B4-BE49-F238E27FC236}">
                <a16:creationId xmlns:a16="http://schemas.microsoft.com/office/drawing/2014/main" id="{B71EF1EB-1679-7EF8-BE44-9BE4BBD32610}"/>
              </a:ext>
            </a:extLst>
          </p:cNvPr>
          <p:cNvSpPr>
            <a:spLocks noGrp="1"/>
          </p:cNvSpPr>
          <p:nvPr>
            <p:ph type="body" sz="quarter" idx="13" hasCustomPrompt="1"/>
          </p:nvPr>
        </p:nvSpPr>
        <p:spPr>
          <a:xfrm>
            <a:off x="1055688" y="3038765"/>
            <a:ext cx="4752975" cy="2911186"/>
          </a:xfrm>
        </p:spPr>
        <p:txBody>
          <a:bodyPr>
            <a:normAutofit/>
          </a:bodyPr>
          <a:lstStyle>
            <a:lvl1pPr marL="0" indent="0">
              <a:buFont typeface="Arial" panose="020B0604020202020204" pitchFamily="34" charset="0"/>
              <a:buNone/>
              <a:defRPr sz="20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err="1"/>
              <a:t>Monirivinen</a:t>
            </a:r>
            <a:r>
              <a:rPr lang="en-US"/>
              <a:t> </a:t>
            </a:r>
            <a:r>
              <a:rPr lang="en-US" err="1"/>
              <a:t>alaotsikko</a:t>
            </a:r>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lvl1pPr>
              <a:defRPr>
                <a:solidFill>
                  <a:schemeClr val="bg1"/>
                </a:solidFill>
              </a:defRPr>
            </a:lvl1pPr>
          </a:lstStyle>
          <a:p>
            <a:fld id="{67007D1D-3B72-420F-B376-32D8B7D78515}" type="slidenum">
              <a:rPr lang="fi-FI" smtClean="0"/>
              <a:pPr/>
              <a:t>‹#›</a:t>
            </a:fld>
            <a:endParaRPr lang="fi-FI"/>
          </a:p>
        </p:txBody>
      </p:sp>
      <p:pic>
        <p:nvPicPr>
          <p:cNvPr id="8" name="Graphic 7">
            <a:extLst>
              <a:ext uri="{FF2B5EF4-FFF2-40B4-BE49-F238E27FC236}">
                <a16:creationId xmlns:a16="http://schemas.microsoft.com/office/drawing/2014/main" id="{403F13FC-C18B-D77B-1FB3-AD0A925E3916}"/>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3108" y="6211001"/>
            <a:ext cx="1177141" cy="319875"/>
          </a:xfrm>
          <a:prstGeom prst="rect">
            <a:avLst/>
          </a:prstGeom>
        </p:spPr>
      </p:pic>
      <p:sp>
        <p:nvSpPr>
          <p:cNvPr id="17" name="TextBox 16">
            <a:extLst>
              <a:ext uri="{FF2B5EF4-FFF2-40B4-BE49-F238E27FC236}">
                <a16:creationId xmlns:a16="http://schemas.microsoft.com/office/drawing/2014/main" id="{0DC4E94C-804F-41E9-4EF0-E91239C97C88}"/>
              </a:ext>
            </a:extLst>
          </p:cNvPr>
          <p:cNvSpPr txBox="1"/>
          <p:nvPr userDrawn="1"/>
        </p:nvSpPr>
        <p:spPr>
          <a:xfrm>
            <a:off x="1055688" y="765175"/>
            <a:ext cx="1119476" cy="553998"/>
          </a:xfrm>
          <a:prstGeom prst="rect">
            <a:avLst/>
          </a:prstGeom>
          <a:noFill/>
        </p:spPr>
        <p:txBody>
          <a:bodyPr wrap="square" rtlCol="0">
            <a:spAutoFit/>
          </a:bodyPr>
          <a:lstStyle/>
          <a:p>
            <a:pPr algn="l"/>
            <a:r>
              <a:rPr lang="fi-FI" sz="3000" b="0">
                <a:highlight>
                  <a:srgbClr val="F1BAEF"/>
                </a:highlight>
                <a:latin typeface="Space Grotesk Bold" pitchFamily="2" charset="0"/>
                <a:cs typeface="Space Grotesk Bold" pitchFamily="2" charset="0"/>
              </a:rPr>
              <a:t>Case</a:t>
            </a:r>
          </a:p>
        </p:txBody>
      </p:sp>
      <p:sp>
        <p:nvSpPr>
          <p:cNvPr id="20" name="TextBox 19">
            <a:extLst>
              <a:ext uri="{FF2B5EF4-FFF2-40B4-BE49-F238E27FC236}">
                <a16:creationId xmlns:a16="http://schemas.microsoft.com/office/drawing/2014/main" id="{D00001EE-61A8-CC62-EED7-3E5CA1AD4DCE}"/>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solidFill>
                  <a:schemeClr val="bg1"/>
                </a:solidFill>
                <a:effectLst/>
              </a:rPr>
              <a:t>Humanistinen</a:t>
            </a:r>
            <a:r>
              <a:rPr lang="en-US" sz="1050">
                <a:solidFill>
                  <a:schemeClr val="bg1"/>
                </a:solidFill>
                <a:effectLst/>
              </a:rPr>
              <a:t> </a:t>
            </a:r>
            <a:r>
              <a:rPr lang="en-US" sz="1050" err="1">
                <a:solidFill>
                  <a:schemeClr val="bg1"/>
                </a:solidFill>
                <a:effectLst/>
              </a:rPr>
              <a:t>ammattikorkeakoulu</a:t>
            </a:r>
            <a:r>
              <a:rPr lang="en-US" sz="1050">
                <a:solidFill>
                  <a:schemeClr val="bg1"/>
                </a:solidFill>
                <a:effectLst/>
              </a:rPr>
              <a:t>  </a:t>
            </a:r>
            <a:r>
              <a:rPr lang="en-US" sz="800" err="1">
                <a:solidFill>
                  <a:schemeClr val="bg1"/>
                </a:solidFill>
                <a:effectLst/>
              </a:rPr>
              <a:t>Humak</a:t>
            </a:r>
            <a:r>
              <a:rPr lang="en-US" sz="800">
                <a:solidFill>
                  <a:schemeClr val="bg1"/>
                </a:solidFill>
                <a:effectLst/>
              </a:rPr>
              <a:t> University of Applied Sciences</a:t>
            </a:r>
            <a:endParaRPr lang="fi-FI" sz="1100">
              <a:solidFill>
                <a:schemeClr val="bg1"/>
              </a:solidFill>
            </a:endParaRPr>
          </a:p>
        </p:txBody>
      </p:sp>
    </p:spTree>
    <p:extLst>
      <p:ext uri="{BB962C8B-B14F-4D97-AF65-F5344CB8AC3E}">
        <p14:creationId xmlns:p14="http://schemas.microsoft.com/office/powerpoint/2010/main" val="3495840501"/>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102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isältödi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1056482" y="852915"/>
            <a:ext cx="9504362" cy="415498"/>
          </a:xfrm>
          <a:noFill/>
        </p:spPr>
        <p:txBody>
          <a:bodyPr anchor="ctr" anchorCtr="0">
            <a:normAutofit/>
          </a:bodyPr>
          <a:lstStyle>
            <a:lvl1pPr algn="l">
              <a:defRPr sz="2000">
                <a:highlight>
                  <a:srgbClr val="F1BAEF"/>
                </a:highlight>
                <a:latin typeface="Space Grotesk Bold" pitchFamily="2" charset="0"/>
                <a:cs typeface="Space Grotesk Bold" pitchFamily="2" charset="0"/>
              </a:defRPr>
            </a:lvl1pPr>
          </a:lstStyle>
          <a:p>
            <a:r>
              <a:rPr lang="en-US"/>
              <a:t>Case: Lorem ipsum</a:t>
            </a:r>
            <a:endParaRPr lang="fi-FI"/>
          </a:p>
        </p:txBody>
      </p:sp>
      <p:sp>
        <p:nvSpPr>
          <p:cNvPr id="7" name="Text Placeholder 6">
            <a:extLst>
              <a:ext uri="{FF2B5EF4-FFF2-40B4-BE49-F238E27FC236}">
                <a16:creationId xmlns:a16="http://schemas.microsoft.com/office/drawing/2014/main" id="{B71EF1EB-1679-7EF8-BE44-9BE4BBD32610}"/>
              </a:ext>
            </a:extLst>
          </p:cNvPr>
          <p:cNvSpPr>
            <a:spLocks noGrp="1"/>
          </p:cNvSpPr>
          <p:nvPr>
            <p:ph type="body" sz="quarter" idx="13" hasCustomPrompt="1"/>
          </p:nvPr>
        </p:nvSpPr>
        <p:spPr>
          <a:xfrm>
            <a:off x="1055687" y="1628776"/>
            <a:ext cx="4289311" cy="4321176"/>
          </a:xfrm>
        </p:spPr>
        <p:txBody>
          <a:bodyPr>
            <a:normAutofit/>
          </a:bodyPr>
          <a:lstStyle>
            <a:lvl1pPr marL="0" indent="0">
              <a:buFont typeface="Arial" panose="020B0604020202020204" pitchFamily="34" charset="0"/>
              <a:buNone/>
              <a:defRPr sz="20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pic>
        <p:nvPicPr>
          <p:cNvPr id="8" name="Graphic 7">
            <a:extLst>
              <a:ext uri="{FF2B5EF4-FFF2-40B4-BE49-F238E27FC236}">
                <a16:creationId xmlns:a16="http://schemas.microsoft.com/office/drawing/2014/main" id="{403F13FC-C18B-D77B-1FB3-AD0A925E39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108" y="6211001"/>
            <a:ext cx="1177141" cy="319875"/>
          </a:xfrm>
          <a:prstGeom prst="rect">
            <a:avLst/>
          </a:prstGeom>
        </p:spPr>
      </p:pic>
      <p:sp>
        <p:nvSpPr>
          <p:cNvPr id="4" name="Date Placeholder 3">
            <a:extLst>
              <a:ext uri="{FF2B5EF4-FFF2-40B4-BE49-F238E27FC236}">
                <a16:creationId xmlns:a16="http://schemas.microsoft.com/office/drawing/2014/main" id="{21999D47-465D-E244-FAA4-6A741296EF7F}"/>
              </a:ext>
            </a:extLst>
          </p:cNvPr>
          <p:cNvSpPr>
            <a:spLocks noGrp="1"/>
          </p:cNvSpPr>
          <p:nvPr>
            <p:ph type="dt" sz="half" idx="14"/>
          </p:nvPr>
        </p:nvSpPr>
        <p:spPr/>
        <p:txBody>
          <a:bodyPr/>
          <a:lstStyle/>
          <a:p>
            <a:fld id="{4473F432-AA7C-4E6C-BA88-12D00853D29B}" type="datetime1">
              <a:rPr lang="fi-FI" smtClean="0"/>
              <a:t>9.3.2026</a:t>
            </a:fld>
            <a:endParaRPr lang="fi-FI"/>
          </a:p>
        </p:txBody>
      </p:sp>
      <p:sp>
        <p:nvSpPr>
          <p:cNvPr id="9" name="Footer Placeholder 8">
            <a:extLst>
              <a:ext uri="{FF2B5EF4-FFF2-40B4-BE49-F238E27FC236}">
                <a16:creationId xmlns:a16="http://schemas.microsoft.com/office/drawing/2014/main" id="{1771790C-9C0B-28F2-1F90-A2C82DA2651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1DFBD8A2-52BE-4F2F-1B2A-F3DA7AE7C063}"/>
              </a:ext>
            </a:extLst>
          </p:cNvPr>
          <p:cNvSpPr>
            <a:spLocks noGrp="1"/>
          </p:cNvSpPr>
          <p:nvPr>
            <p:ph type="sldNum" sz="quarter" idx="16"/>
          </p:nvPr>
        </p:nvSpPr>
        <p:spPr/>
        <p:txBody>
          <a:bodyPr/>
          <a:lstStyle/>
          <a:p>
            <a:fld id="{67007D1D-3B72-420F-B376-32D8B7D78515}" type="slidenum">
              <a:rPr lang="fi-FI" smtClean="0"/>
              <a:pPr/>
              <a:t>‹#›</a:t>
            </a:fld>
            <a:endParaRPr lang="fi-FI"/>
          </a:p>
        </p:txBody>
      </p:sp>
      <p:sp>
        <p:nvSpPr>
          <p:cNvPr id="11" name="Text Placeholder 6">
            <a:extLst>
              <a:ext uri="{FF2B5EF4-FFF2-40B4-BE49-F238E27FC236}">
                <a16:creationId xmlns:a16="http://schemas.microsoft.com/office/drawing/2014/main" id="{B6BFF94B-F793-5ED4-44CB-F50CF57C9C32}"/>
              </a:ext>
            </a:extLst>
          </p:cNvPr>
          <p:cNvSpPr>
            <a:spLocks noGrp="1"/>
          </p:cNvSpPr>
          <p:nvPr>
            <p:ph type="body" sz="quarter" idx="17" hasCustomPrompt="1"/>
          </p:nvPr>
        </p:nvSpPr>
        <p:spPr>
          <a:xfrm>
            <a:off x="5808663" y="1628776"/>
            <a:ext cx="4289311" cy="4321176"/>
          </a:xfrm>
        </p:spPr>
        <p:txBody>
          <a:bodyPr>
            <a:normAutofit/>
          </a:bodyPr>
          <a:lstStyle>
            <a:lvl1pPr marL="0" indent="0">
              <a:buFont typeface="Arial" panose="020B0604020202020204" pitchFamily="34" charset="0"/>
              <a:buNone/>
              <a:defRPr sz="200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2750055360"/>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102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ältödia pyöreällä boksilla vasen">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743DDBB-029A-3FE2-0698-F2B7D876F09F}"/>
              </a:ext>
              <a:ext uri="{C183D7F6-B498-43B3-948B-1728B52AA6E4}">
                <adec:decorative xmlns:adec="http://schemas.microsoft.com/office/drawing/2017/decorative" val="1"/>
              </a:ext>
            </a:extLst>
          </p:cNvPr>
          <p:cNvSpPr/>
          <p:nvPr userDrawn="1"/>
        </p:nvSpPr>
        <p:spPr>
          <a:xfrm>
            <a:off x="2" y="0"/>
            <a:ext cx="6026393" cy="6858000"/>
          </a:xfrm>
          <a:custGeom>
            <a:avLst/>
            <a:gdLst>
              <a:gd name="connsiteX0" fmla="*/ 0 w 6026393"/>
              <a:gd name="connsiteY0" fmla="*/ 0 h 6858000"/>
              <a:gd name="connsiteX1" fmla="*/ 4556129 w 6026393"/>
              <a:gd name="connsiteY1" fmla="*/ 0 h 6858000"/>
              <a:gd name="connsiteX2" fmla="*/ 4637860 w 6026393"/>
              <a:gd name="connsiteY2" fmla="*/ 85725 h 6858000"/>
              <a:gd name="connsiteX3" fmla="*/ 6026393 w 6026393"/>
              <a:gd name="connsiteY3" fmla="*/ 3679581 h 6858000"/>
              <a:gd name="connsiteX4" fmla="*/ 5113552 w 6026393"/>
              <a:gd name="connsiteY4" fmla="*/ 6668021 h 6858000"/>
              <a:gd name="connsiteX5" fmla="*/ 4978454 w 6026393"/>
              <a:gd name="connsiteY5" fmla="*/ 6858000 h 6858000"/>
              <a:gd name="connsiteX6" fmla="*/ 0 w 6026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393" h="6858000">
                <a:moveTo>
                  <a:pt x="0" y="0"/>
                </a:moveTo>
                <a:lnTo>
                  <a:pt x="4556129" y="0"/>
                </a:lnTo>
                <a:lnTo>
                  <a:pt x="4637860" y="85725"/>
                </a:lnTo>
                <a:cubicBezTo>
                  <a:pt x="5500579" y="1034928"/>
                  <a:pt x="6026393" y="2295850"/>
                  <a:pt x="6026393" y="3679581"/>
                </a:cubicBezTo>
                <a:cubicBezTo>
                  <a:pt x="6026393" y="4786567"/>
                  <a:pt x="5689872" y="5814953"/>
                  <a:pt x="5113552" y="6668021"/>
                </a:cubicBezTo>
                <a:lnTo>
                  <a:pt x="4978454"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lvl1pPr>
              <a:defRPr>
                <a:solidFill>
                  <a:schemeClr val="bg1"/>
                </a:solidFill>
              </a:defRPr>
            </a:lvl1pPr>
          </a:lstStyle>
          <a:p>
            <a:fld id="{67007D1D-3B72-420F-B376-32D8B7D78515}" type="slidenum">
              <a:rPr lang="fi-FI" smtClean="0"/>
              <a:pPr/>
              <a:t>‹#›</a:t>
            </a:fld>
            <a:endParaRPr lang="fi-FI"/>
          </a:p>
        </p:txBody>
      </p:sp>
      <p:pic>
        <p:nvPicPr>
          <p:cNvPr id="8" name="Graphic 7">
            <a:extLst>
              <a:ext uri="{FF2B5EF4-FFF2-40B4-BE49-F238E27FC236}">
                <a16:creationId xmlns:a16="http://schemas.microsoft.com/office/drawing/2014/main" id="{403F13FC-C18B-D77B-1FB3-AD0A925E3916}"/>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3108" y="6211001"/>
            <a:ext cx="1177141" cy="319875"/>
          </a:xfrm>
          <a:prstGeom prst="rect">
            <a:avLst/>
          </a:prstGeom>
        </p:spPr>
      </p:pic>
      <p:sp>
        <p:nvSpPr>
          <p:cNvPr id="20" name="TextBox 19">
            <a:extLst>
              <a:ext uri="{FF2B5EF4-FFF2-40B4-BE49-F238E27FC236}">
                <a16:creationId xmlns:a16="http://schemas.microsoft.com/office/drawing/2014/main" id="{D00001EE-61A8-CC62-EED7-3E5CA1AD4DCE}"/>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solidFill>
                  <a:schemeClr val="bg1"/>
                </a:solidFill>
                <a:effectLst/>
              </a:rPr>
              <a:t>Humanistinen</a:t>
            </a:r>
            <a:r>
              <a:rPr lang="en-US" sz="1050">
                <a:solidFill>
                  <a:schemeClr val="bg1"/>
                </a:solidFill>
                <a:effectLst/>
              </a:rPr>
              <a:t> </a:t>
            </a:r>
            <a:r>
              <a:rPr lang="en-US" sz="1050" err="1">
                <a:solidFill>
                  <a:schemeClr val="bg1"/>
                </a:solidFill>
                <a:effectLst/>
              </a:rPr>
              <a:t>ammattikorkeakoulu</a:t>
            </a:r>
            <a:r>
              <a:rPr lang="en-US" sz="1050">
                <a:solidFill>
                  <a:schemeClr val="bg1"/>
                </a:solidFill>
                <a:effectLst/>
              </a:rPr>
              <a:t>  </a:t>
            </a:r>
            <a:r>
              <a:rPr lang="en-US" sz="800" err="1">
                <a:solidFill>
                  <a:schemeClr val="bg1"/>
                </a:solidFill>
                <a:effectLst/>
              </a:rPr>
              <a:t>Humak</a:t>
            </a:r>
            <a:r>
              <a:rPr lang="en-US" sz="800">
                <a:solidFill>
                  <a:schemeClr val="bg1"/>
                </a:solidFill>
                <a:effectLst/>
              </a:rPr>
              <a:t> University of Applied Sciences</a:t>
            </a:r>
            <a:endParaRPr lang="fi-FI" sz="1100">
              <a:solidFill>
                <a:schemeClr val="bg1"/>
              </a:solidFill>
            </a:endParaRPr>
          </a:p>
        </p:txBody>
      </p:sp>
      <p:sp>
        <p:nvSpPr>
          <p:cNvPr id="3" name="Text Placeholder 6">
            <a:extLst>
              <a:ext uri="{FF2B5EF4-FFF2-40B4-BE49-F238E27FC236}">
                <a16:creationId xmlns:a16="http://schemas.microsoft.com/office/drawing/2014/main" id="{D07237AB-7973-D014-6B82-E606E971AA6F}"/>
              </a:ext>
            </a:extLst>
          </p:cNvPr>
          <p:cNvSpPr>
            <a:spLocks noGrp="1"/>
          </p:cNvSpPr>
          <p:nvPr>
            <p:ph type="body" sz="quarter" idx="14" hasCustomPrompt="1"/>
          </p:nvPr>
        </p:nvSpPr>
        <p:spPr>
          <a:xfrm>
            <a:off x="1055689" y="2281604"/>
            <a:ext cx="4356820" cy="3668348"/>
          </a:xfrm>
        </p:spPr>
        <p:txBody>
          <a:bodyPr>
            <a:normAutofit/>
          </a:bodyPr>
          <a:lstStyle>
            <a:lvl1pPr marL="0" indent="0">
              <a:buFont typeface="Arial" panose="020B0604020202020204" pitchFamily="34" charse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
        <p:nvSpPr>
          <p:cNvPr id="2" name="Text Placeholder 13">
            <a:extLst>
              <a:ext uri="{FF2B5EF4-FFF2-40B4-BE49-F238E27FC236}">
                <a16:creationId xmlns:a16="http://schemas.microsoft.com/office/drawing/2014/main" id="{C938FF5C-6E72-1E19-2637-41702945C3C6}"/>
              </a:ext>
            </a:extLst>
          </p:cNvPr>
          <p:cNvSpPr>
            <a:spLocks noGrp="1"/>
          </p:cNvSpPr>
          <p:nvPr>
            <p:ph type="body" sz="quarter" idx="15" hasCustomPrompt="1"/>
          </p:nvPr>
        </p:nvSpPr>
        <p:spPr>
          <a:xfrm>
            <a:off x="1055690" y="765175"/>
            <a:ext cx="4195329" cy="1331913"/>
          </a:xfrm>
          <a:noFill/>
        </p:spPr>
        <p:txBody>
          <a:bodyPr anchor="b" anchorCtr="0">
            <a:noAutofit/>
          </a:bodyPr>
          <a:lstStyle>
            <a:lvl1pPr>
              <a:defRPr sz="3200">
                <a:solidFill>
                  <a:schemeClr val="tx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en-US"/>
          </a:p>
        </p:txBody>
      </p:sp>
    </p:spTree>
    <p:extLst>
      <p:ext uri="{BB962C8B-B14F-4D97-AF65-F5344CB8AC3E}">
        <p14:creationId xmlns:p14="http://schemas.microsoft.com/office/powerpoint/2010/main" val="4001656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sältödia pyöreällä boksilla oikea">
    <p:bg>
      <p:bgPr>
        <a:blipFill dpi="0" rotWithShape="1">
          <a:blip r:embed="rId2" cstate="screen">
            <a:lum/>
            <a:extLst>
              <a:ext uri="{28A0092B-C50C-407E-A947-70E740481C1C}">
                <a14:useLocalDpi xmlns:a14="http://schemas.microsoft.com/office/drawing/2010/main"/>
              </a:ext>
            </a:extLst>
          </a:blip>
          <a:srcRect/>
          <a:stretch>
            <a:fillRect r="2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743DDBB-029A-3FE2-0698-F2B7D876F09F}"/>
              </a:ext>
              <a:ext uri="{C183D7F6-B498-43B3-948B-1728B52AA6E4}">
                <adec:decorative xmlns:adec="http://schemas.microsoft.com/office/drawing/2017/decorative" val="1"/>
              </a:ext>
            </a:extLst>
          </p:cNvPr>
          <p:cNvSpPr/>
          <p:nvPr userDrawn="1"/>
        </p:nvSpPr>
        <p:spPr>
          <a:xfrm rot="10800000">
            <a:off x="6165607" y="0"/>
            <a:ext cx="6026393" cy="6858000"/>
          </a:xfrm>
          <a:custGeom>
            <a:avLst/>
            <a:gdLst>
              <a:gd name="connsiteX0" fmla="*/ 0 w 6026393"/>
              <a:gd name="connsiteY0" fmla="*/ 0 h 6858000"/>
              <a:gd name="connsiteX1" fmla="*/ 4556129 w 6026393"/>
              <a:gd name="connsiteY1" fmla="*/ 0 h 6858000"/>
              <a:gd name="connsiteX2" fmla="*/ 4637860 w 6026393"/>
              <a:gd name="connsiteY2" fmla="*/ 85725 h 6858000"/>
              <a:gd name="connsiteX3" fmla="*/ 6026393 w 6026393"/>
              <a:gd name="connsiteY3" fmla="*/ 3679581 h 6858000"/>
              <a:gd name="connsiteX4" fmla="*/ 5113552 w 6026393"/>
              <a:gd name="connsiteY4" fmla="*/ 6668021 h 6858000"/>
              <a:gd name="connsiteX5" fmla="*/ 4978454 w 6026393"/>
              <a:gd name="connsiteY5" fmla="*/ 6858000 h 6858000"/>
              <a:gd name="connsiteX6" fmla="*/ 0 w 6026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6393" h="6858000">
                <a:moveTo>
                  <a:pt x="0" y="0"/>
                </a:moveTo>
                <a:lnTo>
                  <a:pt x="4556129" y="0"/>
                </a:lnTo>
                <a:lnTo>
                  <a:pt x="4637860" y="85725"/>
                </a:lnTo>
                <a:cubicBezTo>
                  <a:pt x="5500579" y="1034928"/>
                  <a:pt x="6026393" y="2295850"/>
                  <a:pt x="6026393" y="3679581"/>
                </a:cubicBezTo>
                <a:cubicBezTo>
                  <a:pt x="6026393" y="4786567"/>
                  <a:pt x="5689872" y="5814953"/>
                  <a:pt x="5113552" y="6668021"/>
                </a:cubicBezTo>
                <a:lnTo>
                  <a:pt x="4978454" y="6858000"/>
                </a:lnTo>
                <a:lnTo>
                  <a:pt x="0" y="685800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lvl1pPr>
              <a:defRPr>
                <a:solidFill>
                  <a:schemeClr val="tx1"/>
                </a:solidFill>
              </a:defRPr>
            </a:lvl1p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lvl1pPr>
              <a:defRPr>
                <a:solidFill>
                  <a:schemeClr val="tx1"/>
                </a:solidFill>
              </a:defRPr>
            </a:lvl1pPr>
          </a:lstStyle>
          <a:p>
            <a:fld id="{67007D1D-3B72-420F-B376-32D8B7D78515}" type="slidenum">
              <a:rPr lang="fi-FI" smtClean="0"/>
              <a:pPr/>
              <a:t>‹#›</a:t>
            </a:fld>
            <a:endParaRPr lang="fi-FI"/>
          </a:p>
        </p:txBody>
      </p:sp>
      <p:pic>
        <p:nvPicPr>
          <p:cNvPr id="8" name="Graphic 7">
            <a:extLst>
              <a:ext uri="{FF2B5EF4-FFF2-40B4-BE49-F238E27FC236}">
                <a16:creationId xmlns:a16="http://schemas.microsoft.com/office/drawing/2014/main" id="{403F13FC-C18B-D77B-1FB3-AD0A925E3916}"/>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23108" y="6211001"/>
            <a:ext cx="1177141" cy="319875"/>
          </a:xfrm>
          <a:prstGeom prst="rect">
            <a:avLst/>
          </a:prstGeom>
        </p:spPr>
      </p:pic>
      <p:sp>
        <p:nvSpPr>
          <p:cNvPr id="20" name="TextBox 19">
            <a:extLst>
              <a:ext uri="{FF2B5EF4-FFF2-40B4-BE49-F238E27FC236}">
                <a16:creationId xmlns:a16="http://schemas.microsoft.com/office/drawing/2014/main" id="{D00001EE-61A8-CC62-EED7-3E5CA1AD4DCE}"/>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solidFill>
                  <a:schemeClr val="tx1"/>
                </a:solidFill>
                <a:effectLst/>
              </a:rPr>
              <a:t>Humanistinen</a:t>
            </a:r>
            <a:r>
              <a:rPr lang="en-US" sz="1050">
                <a:solidFill>
                  <a:schemeClr val="tx1"/>
                </a:solidFill>
                <a:effectLst/>
              </a:rPr>
              <a:t> </a:t>
            </a:r>
            <a:r>
              <a:rPr lang="en-US" sz="1050" err="1">
                <a:solidFill>
                  <a:schemeClr val="tx1"/>
                </a:solidFill>
                <a:effectLst/>
              </a:rPr>
              <a:t>ammattikorkeakoulu</a:t>
            </a:r>
            <a:r>
              <a:rPr lang="en-US" sz="1050">
                <a:solidFill>
                  <a:schemeClr val="tx1"/>
                </a:solidFill>
                <a:effectLst/>
              </a:rPr>
              <a:t>  </a:t>
            </a:r>
            <a:r>
              <a:rPr lang="en-US" sz="800" err="1">
                <a:solidFill>
                  <a:schemeClr val="tx1"/>
                </a:solidFill>
                <a:effectLst/>
              </a:rPr>
              <a:t>Humak</a:t>
            </a:r>
            <a:r>
              <a:rPr lang="en-US" sz="800">
                <a:solidFill>
                  <a:schemeClr val="tx1"/>
                </a:solidFill>
                <a:effectLst/>
              </a:rPr>
              <a:t> University of Applied Sciences</a:t>
            </a:r>
            <a:endParaRPr lang="fi-FI" sz="1100">
              <a:solidFill>
                <a:schemeClr val="tx1"/>
              </a:solidFill>
            </a:endParaRPr>
          </a:p>
        </p:txBody>
      </p:sp>
      <p:sp>
        <p:nvSpPr>
          <p:cNvPr id="3" name="Text Placeholder 13">
            <a:extLst>
              <a:ext uri="{FF2B5EF4-FFF2-40B4-BE49-F238E27FC236}">
                <a16:creationId xmlns:a16="http://schemas.microsoft.com/office/drawing/2014/main" id="{0F19E8D2-96D9-3C65-969D-B2CFF62DD9AF}"/>
              </a:ext>
            </a:extLst>
          </p:cNvPr>
          <p:cNvSpPr>
            <a:spLocks noGrp="1"/>
          </p:cNvSpPr>
          <p:nvPr>
            <p:ph type="body" sz="quarter" idx="15" hasCustomPrompt="1"/>
          </p:nvPr>
        </p:nvSpPr>
        <p:spPr>
          <a:xfrm>
            <a:off x="7248527" y="765175"/>
            <a:ext cx="4195329" cy="1331913"/>
          </a:xfrm>
          <a:noFill/>
        </p:spPr>
        <p:txBody>
          <a:bodyPr anchor="b" anchorCtr="0">
            <a:noAutofit/>
          </a:bodyPr>
          <a:lstStyle>
            <a:lvl1pPr>
              <a:defRPr sz="3200">
                <a:solidFill>
                  <a:schemeClr val="tx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en-US"/>
          </a:p>
        </p:txBody>
      </p:sp>
      <p:sp>
        <p:nvSpPr>
          <p:cNvPr id="4" name="Text Placeholder 6">
            <a:extLst>
              <a:ext uri="{FF2B5EF4-FFF2-40B4-BE49-F238E27FC236}">
                <a16:creationId xmlns:a16="http://schemas.microsoft.com/office/drawing/2014/main" id="{7D6BBB62-C820-630D-6E6C-25C4DCD3EEA1}"/>
              </a:ext>
            </a:extLst>
          </p:cNvPr>
          <p:cNvSpPr>
            <a:spLocks noGrp="1"/>
          </p:cNvSpPr>
          <p:nvPr>
            <p:ph type="body" sz="quarter" idx="14" hasCustomPrompt="1"/>
          </p:nvPr>
        </p:nvSpPr>
        <p:spPr>
          <a:xfrm>
            <a:off x="7248527" y="2290396"/>
            <a:ext cx="4195328" cy="3659556"/>
          </a:xfrm>
        </p:spPr>
        <p:txBody>
          <a:bodyPr>
            <a:normAutofit/>
          </a:bodyPr>
          <a:lstStyle>
            <a:lvl1pPr marL="0" indent="0">
              <a:buFont typeface="Arial" panose="020B0604020202020204" pitchFamily="34" charset="0"/>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1228756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dia otsiko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8CEE-6B94-312D-9CDE-2E8D4C63F92D}"/>
              </a:ext>
            </a:extLst>
          </p:cNvPr>
          <p:cNvSpPr>
            <a:spLocks noGrp="1"/>
          </p:cNvSpPr>
          <p:nvPr>
            <p:ph type="title" hasCustomPrompt="1"/>
          </p:nvPr>
        </p:nvSpPr>
        <p:spPr/>
        <p:txBody>
          <a:bodyPr/>
          <a:lstStyle>
            <a:lvl1pPr>
              <a:defRPr/>
            </a:lvl1pPr>
          </a:lstStyle>
          <a:p>
            <a:r>
              <a:rPr lang="en-US" err="1"/>
              <a:t>Tyhjä</a:t>
            </a:r>
            <a:r>
              <a:rPr lang="en-US"/>
              <a:t> </a:t>
            </a:r>
            <a:r>
              <a:rPr lang="en-US" err="1"/>
              <a:t>dia</a:t>
            </a:r>
            <a:r>
              <a:rPr lang="en-US"/>
              <a:t> </a:t>
            </a:r>
            <a:r>
              <a:rPr lang="en-US" err="1"/>
              <a:t>otsikolla</a:t>
            </a:r>
            <a:endParaRPr lang="fi-FI"/>
          </a:p>
        </p:txBody>
      </p:sp>
      <p:sp>
        <p:nvSpPr>
          <p:cNvPr id="3" name="Date Placeholder 2">
            <a:extLst>
              <a:ext uri="{FF2B5EF4-FFF2-40B4-BE49-F238E27FC236}">
                <a16:creationId xmlns:a16="http://schemas.microsoft.com/office/drawing/2014/main" id="{F6B9F5B0-6E72-479D-AD5A-386233C0B664}"/>
              </a:ext>
            </a:extLst>
          </p:cNvPr>
          <p:cNvSpPr>
            <a:spLocks noGrp="1"/>
          </p:cNvSpPr>
          <p:nvPr>
            <p:ph type="dt" sz="half" idx="10"/>
          </p:nvPr>
        </p:nvSpPr>
        <p:spPr/>
        <p:txBody>
          <a:bodyPr/>
          <a:lstStyle/>
          <a:p>
            <a:fld id="{749ADDDB-5C92-4392-9835-698C71D344F7}" type="datetime1">
              <a:rPr lang="fi-FI" smtClean="0"/>
              <a:t>9.3.2026</a:t>
            </a:fld>
            <a:endParaRPr lang="fi-FI"/>
          </a:p>
        </p:txBody>
      </p:sp>
      <p:sp>
        <p:nvSpPr>
          <p:cNvPr id="4" name="Footer Placeholder 3">
            <a:extLst>
              <a:ext uri="{FF2B5EF4-FFF2-40B4-BE49-F238E27FC236}">
                <a16:creationId xmlns:a16="http://schemas.microsoft.com/office/drawing/2014/main" id="{D584B114-7E5E-4135-4562-3430C0581C6A}"/>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981DA09-6993-D7B9-EB61-CD2E09FBBA6D}"/>
              </a:ext>
            </a:extLst>
          </p:cNvPr>
          <p:cNvSpPr>
            <a:spLocks noGrp="1"/>
          </p:cNvSpPr>
          <p:nvPr>
            <p:ph type="sldNum" sz="quarter" idx="12"/>
          </p:nvPr>
        </p:nvSpPr>
        <p:spPr/>
        <p:txBody>
          <a:bodyPr/>
          <a:lstStyle/>
          <a:p>
            <a:fld id="{67007D1D-3B72-420F-B376-32D8B7D78515}" type="slidenum">
              <a:rPr lang="fi-FI" smtClean="0"/>
              <a:pPr/>
              <a:t>‹#›</a:t>
            </a:fld>
            <a:endParaRPr lang="fi-FI"/>
          </a:p>
        </p:txBody>
      </p:sp>
    </p:spTree>
    <p:extLst>
      <p:ext uri="{BB962C8B-B14F-4D97-AF65-F5344CB8AC3E}">
        <p14:creationId xmlns:p14="http://schemas.microsoft.com/office/powerpoint/2010/main" val="278288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dia 1 pal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8CEE-6B94-312D-9CDE-2E8D4C63F92D}"/>
              </a:ext>
            </a:extLst>
          </p:cNvPr>
          <p:cNvSpPr>
            <a:spLocks noGrp="1"/>
          </p:cNvSpPr>
          <p:nvPr>
            <p:ph type="title" hasCustomPrompt="1"/>
          </p:nvPr>
        </p:nvSpPr>
        <p:spPr/>
        <p:txBody>
          <a:bodyPr/>
          <a:lstStyle>
            <a:lvl1pPr>
              <a:defRPr/>
            </a:lvl1pPr>
          </a:lstStyle>
          <a:p>
            <a:r>
              <a:rPr lang="en-US" err="1"/>
              <a:t>Tekstidia</a:t>
            </a:r>
            <a:r>
              <a:rPr lang="en-US"/>
              <a:t> </a:t>
            </a:r>
            <a:r>
              <a:rPr lang="en-US" err="1"/>
              <a:t>yksi</a:t>
            </a:r>
            <a:r>
              <a:rPr lang="en-US"/>
              <a:t> </a:t>
            </a:r>
            <a:r>
              <a:rPr lang="en-US" err="1"/>
              <a:t>palsta</a:t>
            </a:r>
            <a:endParaRPr lang="fi-FI"/>
          </a:p>
        </p:txBody>
      </p:sp>
      <p:sp>
        <p:nvSpPr>
          <p:cNvPr id="3" name="Date Placeholder 2">
            <a:extLst>
              <a:ext uri="{FF2B5EF4-FFF2-40B4-BE49-F238E27FC236}">
                <a16:creationId xmlns:a16="http://schemas.microsoft.com/office/drawing/2014/main" id="{F6B9F5B0-6E72-479D-AD5A-386233C0B664}"/>
              </a:ext>
            </a:extLst>
          </p:cNvPr>
          <p:cNvSpPr>
            <a:spLocks noGrp="1"/>
          </p:cNvSpPr>
          <p:nvPr>
            <p:ph type="dt" sz="half" idx="10"/>
          </p:nvPr>
        </p:nvSpPr>
        <p:spPr/>
        <p:txBody>
          <a:bodyPr/>
          <a:lstStyle/>
          <a:p>
            <a:fld id="{7B30F200-490A-4CE0-82DA-12EE09123B83}" type="datetime1">
              <a:rPr lang="fi-FI" smtClean="0"/>
              <a:t>9.3.2026</a:t>
            </a:fld>
            <a:endParaRPr lang="fi-FI"/>
          </a:p>
        </p:txBody>
      </p:sp>
      <p:sp>
        <p:nvSpPr>
          <p:cNvPr id="4" name="Footer Placeholder 3">
            <a:extLst>
              <a:ext uri="{FF2B5EF4-FFF2-40B4-BE49-F238E27FC236}">
                <a16:creationId xmlns:a16="http://schemas.microsoft.com/office/drawing/2014/main" id="{D584B114-7E5E-4135-4562-3430C0581C6A}"/>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981DA09-6993-D7B9-EB61-CD2E09FBBA6D}"/>
              </a:ext>
            </a:extLst>
          </p:cNvPr>
          <p:cNvSpPr>
            <a:spLocks noGrp="1"/>
          </p:cNvSpPr>
          <p:nvPr>
            <p:ph type="sldNum" sz="quarter" idx="12"/>
          </p:nvPr>
        </p:nvSpPr>
        <p:spPr/>
        <p:txBody>
          <a:bodyPr/>
          <a:lstStyle/>
          <a:p>
            <a:fld id="{67007D1D-3B72-420F-B376-32D8B7D78515}" type="slidenum">
              <a:rPr lang="fi-FI" smtClean="0"/>
              <a:pPr/>
              <a:t>‹#›</a:t>
            </a:fld>
            <a:endParaRPr lang="fi-FI"/>
          </a:p>
        </p:txBody>
      </p:sp>
      <p:sp>
        <p:nvSpPr>
          <p:cNvPr id="7" name="Text Placeholder 6">
            <a:extLst>
              <a:ext uri="{FF2B5EF4-FFF2-40B4-BE49-F238E27FC236}">
                <a16:creationId xmlns:a16="http://schemas.microsoft.com/office/drawing/2014/main" id="{9346C58A-E7BD-FE1C-FC19-61C69D709F41}"/>
              </a:ext>
            </a:extLst>
          </p:cNvPr>
          <p:cNvSpPr>
            <a:spLocks noGrp="1"/>
          </p:cNvSpPr>
          <p:nvPr>
            <p:ph type="body" sz="quarter" idx="13" hasCustomPrompt="1"/>
          </p:nvPr>
        </p:nvSpPr>
        <p:spPr>
          <a:xfrm>
            <a:off x="1055688" y="2097088"/>
            <a:ext cx="9504362" cy="1685204"/>
          </a:xfrm>
        </p:spPr>
        <p:txBody>
          <a:bodyPr>
            <a:normAutofit/>
          </a:bodyPr>
          <a:lstStyle>
            <a:lvl1pPr marL="0" indent="0">
              <a:lnSpc>
                <a:spcPts val="2000"/>
              </a:lnSpc>
              <a:buFont typeface="Arial" panose="020B0604020202020204" pitchFamily="34" charset="0"/>
              <a:buNone/>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Non ultrices in egestas in enim netus porttitor accumsan quam. Quam nisi nec sed natoque tortor. At cras id aliquam proin rhoncus ligula sodales. Facilisi sit dui pulvinar faucibus id lacus eget lectus. Venenatis dolor ante metus ultrices laoreet. Enim rhoncus maecenas mauris et nulla velit et volutpat tellus. Tempor sit enim adipiscing nisl lacus morbi aliquam. Non ultrices in egestas in enim netus porttitor accumsan quam. At cras id aliquam proin rhoncus ligula sodales. </a:t>
            </a:r>
            <a:endParaRPr lang="fi-FI"/>
          </a:p>
        </p:txBody>
      </p:sp>
      <p:sp>
        <p:nvSpPr>
          <p:cNvPr id="6" name="Text Placeholder 6">
            <a:extLst>
              <a:ext uri="{FF2B5EF4-FFF2-40B4-BE49-F238E27FC236}">
                <a16:creationId xmlns:a16="http://schemas.microsoft.com/office/drawing/2014/main" id="{41EB9F4E-C431-B726-5D27-FFB9450BE2E5}"/>
              </a:ext>
            </a:extLst>
          </p:cNvPr>
          <p:cNvSpPr>
            <a:spLocks noGrp="1"/>
          </p:cNvSpPr>
          <p:nvPr>
            <p:ph type="body" sz="quarter" idx="14" hasCustomPrompt="1"/>
          </p:nvPr>
        </p:nvSpPr>
        <p:spPr>
          <a:xfrm>
            <a:off x="1056482" y="3944361"/>
            <a:ext cx="9504362" cy="1685204"/>
          </a:xfrm>
        </p:spPr>
        <p:txBody>
          <a:bodyPr>
            <a:normAutofit/>
          </a:bodyPr>
          <a:lstStyle>
            <a:lvl1pPr marL="285750" indent="-285750">
              <a:lnSpc>
                <a:spcPts val="2000"/>
              </a:lnSpc>
              <a:buFont typeface="Arial" panose="020B0604020202020204" pitchFamily="34" charset="0"/>
              <a:buChar char="•"/>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Venenatis dolor ante metus ultrices laoreet. </a:t>
            </a:r>
          </a:p>
          <a:p>
            <a:pPr lvl="0"/>
            <a:r>
              <a:rPr lang="fi-FI">
                <a:effectLst/>
              </a:rPr>
              <a:t>Enim rhoncus maecenas mauris et nulla velit et volutpat tellus. </a:t>
            </a:r>
          </a:p>
          <a:p>
            <a:pPr lvl="0"/>
            <a:r>
              <a:rPr lang="fi-FI">
                <a:effectLst/>
              </a:rPr>
              <a:t>Tempor sit enim adipiscing nisl lacus morbi aliquam. </a:t>
            </a:r>
          </a:p>
          <a:p>
            <a:pPr lvl="1"/>
            <a:r>
              <a:rPr lang="fi-FI">
                <a:effectLst/>
              </a:rPr>
              <a:t>Non ultrices in egestas in enim netus porttitor accumsan quam. </a:t>
            </a:r>
          </a:p>
          <a:p>
            <a:pPr lvl="1"/>
            <a:r>
              <a:rPr lang="fi-FI">
                <a:effectLst/>
              </a:rPr>
              <a:t>At cras id aliquam proin rhoncus ligula sodales. </a:t>
            </a:r>
            <a:endParaRPr lang="fi-FI"/>
          </a:p>
        </p:txBody>
      </p:sp>
    </p:spTree>
    <p:extLst>
      <p:ext uri="{BB962C8B-B14F-4D97-AF65-F5344CB8AC3E}">
        <p14:creationId xmlns:p14="http://schemas.microsoft.com/office/powerpoint/2010/main" val="4255134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idia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8CEE-6B94-312D-9CDE-2E8D4C63F92D}"/>
              </a:ext>
            </a:extLst>
          </p:cNvPr>
          <p:cNvSpPr>
            <a:spLocks noGrp="1"/>
          </p:cNvSpPr>
          <p:nvPr>
            <p:ph type="title" hasCustomPrompt="1"/>
          </p:nvPr>
        </p:nvSpPr>
        <p:spPr/>
        <p:txBody>
          <a:bodyPr/>
          <a:lstStyle>
            <a:lvl1pPr>
              <a:defRPr/>
            </a:lvl1pPr>
          </a:lstStyle>
          <a:p>
            <a:r>
              <a:rPr lang="en-US" err="1"/>
              <a:t>Tekstidia</a:t>
            </a:r>
            <a:r>
              <a:rPr lang="en-US"/>
              <a:t> </a:t>
            </a:r>
            <a:r>
              <a:rPr lang="en-US" err="1"/>
              <a:t>kaksi</a:t>
            </a:r>
            <a:r>
              <a:rPr lang="en-US"/>
              <a:t> </a:t>
            </a:r>
            <a:r>
              <a:rPr lang="en-US" err="1"/>
              <a:t>palstaa</a:t>
            </a:r>
            <a:endParaRPr lang="fi-FI"/>
          </a:p>
        </p:txBody>
      </p:sp>
      <p:sp>
        <p:nvSpPr>
          <p:cNvPr id="3" name="Date Placeholder 2">
            <a:extLst>
              <a:ext uri="{FF2B5EF4-FFF2-40B4-BE49-F238E27FC236}">
                <a16:creationId xmlns:a16="http://schemas.microsoft.com/office/drawing/2014/main" id="{F6B9F5B0-6E72-479D-AD5A-386233C0B664}"/>
              </a:ext>
            </a:extLst>
          </p:cNvPr>
          <p:cNvSpPr>
            <a:spLocks noGrp="1"/>
          </p:cNvSpPr>
          <p:nvPr>
            <p:ph type="dt" sz="half" idx="10"/>
          </p:nvPr>
        </p:nvSpPr>
        <p:spPr/>
        <p:txBody>
          <a:bodyPr/>
          <a:lstStyle/>
          <a:p>
            <a:fld id="{6EDCC561-3D8B-4C2D-B05C-D2FADCF0E3C0}" type="datetime1">
              <a:rPr lang="fi-FI" smtClean="0"/>
              <a:t>9.3.2026</a:t>
            </a:fld>
            <a:endParaRPr lang="fi-FI"/>
          </a:p>
        </p:txBody>
      </p:sp>
      <p:sp>
        <p:nvSpPr>
          <p:cNvPr id="4" name="Footer Placeholder 3">
            <a:extLst>
              <a:ext uri="{FF2B5EF4-FFF2-40B4-BE49-F238E27FC236}">
                <a16:creationId xmlns:a16="http://schemas.microsoft.com/office/drawing/2014/main" id="{D584B114-7E5E-4135-4562-3430C0581C6A}"/>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981DA09-6993-D7B9-EB61-CD2E09FBBA6D}"/>
              </a:ext>
            </a:extLst>
          </p:cNvPr>
          <p:cNvSpPr>
            <a:spLocks noGrp="1"/>
          </p:cNvSpPr>
          <p:nvPr>
            <p:ph type="sldNum" sz="quarter" idx="12"/>
          </p:nvPr>
        </p:nvSpPr>
        <p:spPr/>
        <p:txBody>
          <a:bodyPr/>
          <a:lstStyle/>
          <a:p>
            <a:fld id="{67007D1D-3B72-420F-B376-32D8B7D78515}" type="slidenum">
              <a:rPr lang="fi-FI" smtClean="0"/>
              <a:pPr/>
              <a:t>‹#›</a:t>
            </a:fld>
            <a:endParaRPr lang="fi-FI"/>
          </a:p>
        </p:txBody>
      </p:sp>
      <p:sp>
        <p:nvSpPr>
          <p:cNvPr id="7" name="Text Placeholder 6">
            <a:extLst>
              <a:ext uri="{FF2B5EF4-FFF2-40B4-BE49-F238E27FC236}">
                <a16:creationId xmlns:a16="http://schemas.microsoft.com/office/drawing/2014/main" id="{9346C58A-E7BD-FE1C-FC19-61C69D709F41}"/>
              </a:ext>
            </a:extLst>
          </p:cNvPr>
          <p:cNvSpPr>
            <a:spLocks noGrp="1"/>
          </p:cNvSpPr>
          <p:nvPr>
            <p:ph type="body" sz="quarter" idx="13" hasCustomPrompt="1"/>
          </p:nvPr>
        </p:nvSpPr>
        <p:spPr>
          <a:xfrm>
            <a:off x="1055688" y="2097087"/>
            <a:ext cx="4325204" cy="3852863"/>
          </a:xfrm>
        </p:spPr>
        <p:txBody>
          <a:bodyPr>
            <a:normAutofit/>
          </a:bodyPr>
          <a:lstStyle>
            <a:lvl1pPr marL="0" indent="0">
              <a:lnSpc>
                <a:spcPts val="2000"/>
              </a:lnSpc>
              <a:buNone/>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Non ultrices in egestas in enim netus porttitor accumsan quam. Quam nisi nec sed natoque tortor. At cras id aliquam proin rhoncus ligula sodales. Facilisi sit dui pulvinar faucibus id lacus eget lectus. Venenatis dolor ante metus ultrices laoreet. Enim rhoncus maecenas mauris et nulla velit et volutpat tellus. Tempor sit enim adipiscing nisl lacus morbi aliquam. Non ultrices in egestas in enim netus porttitor accumsan quam. At cras id aliquam proin rhoncus ligula sodales. </a:t>
            </a:r>
            <a:endParaRPr lang="fi-FI"/>
          </a:p>
        </p:txBody>
      </p:sp>
      <p:sp>
        <p:nvSpPr>
          <p:cNvPr id="6" name="Text Placeholder 6">
            <a:extLst>
              <a:ext uri="{FF2B5EF4-FFF2-40B4-BE49-F238E27FC236}">
                <a16:creationId xmlns:a16="http://schemas.microsoft.com/office/drawing/2014/main" id="{F19C13CA-175A-5B5C-0CA9-22953FE87168}"/>
              </a:ext>
            </a:extLst>
          </p:cNvPr>
          <p:cNvSpPr>
            <a:spLocks noGrp="1"/>
          </p:cNvSpPr>
          <p:nvPr>
            <p:ph type="body" sz="quarter" idx="14" hasCustomPrompt="1"/>
          </p:nvPr>
        </p:nvSpPr>
        <p:spPr>
          <a:xfrm>
            <a:off x="5807870" y="2100140"/>
            <a:ext cx="4325204" cy="3852863"/>
          </a:xfrm>
        </p:spPr>
        <p:txBody>
          <a:bodyPr>
            <a:normAutofit/>
          </a:bodyPr>
          <a:lstStyle>
            <a:lvl1pPr marL="285750" indent="-285750">
              <a:lnSpc>
                <a:spcPts val="2000"/>
              </a:lnSpc>
              <a:buFont typeface="Arial" panose="020B0604020202020204" pitchFamily="34" charset="0"/>
              <a:buChar char="•"/>
              <a:defRPr sz="1500"/>
            </a:lvl1pPr>
            <a:lvl2pPr marL="742950" indent="-285750">
              <a:lnSpc>
                <a:spcPts val="1500"/>
              </a:lnSpc>
              <a:buFont typeface="Arial" panose="020B0604020202020204" pitchFamily="34" charset="0"/>
              <a:buChar char="•"/>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a:t>
            </a:r>
          </a:p>
          <a:p>
            <a:pPr lvl="1"/>
            <a:r>
              <a:rPr lang="fi-FI">
                <a:effectLst/>
              </a:rPr>
              <a:t>Non ultrices in egestas in enim netus porttitor accumsan quam. </a:t>
            </a:r>
          </a:p>
          <a:p>
            <a:pPr lvl="0"/>
            <a:r>
              <a:rPr lang="fi-FI">
                <a:effectLst/>
              </a:rPr>
              <a:t>Quam nisi nec sed natoque tortor. </a:t>
            </a:r>
          </a:p>
          <a:p>
            <a:pPr lvl="1"/>
            <a:r>
              <a:rPr lang="fi-FI">
                <a:effectLst/>
              </a:rPr>
              <a:t>At cras id aliquam proin rhoncus ligula sodales. </a:t>
            </a:r>
          </a:p>
          <a:p>
            <a:pPr lvl="1"/>
            <a:r>
              <a:rPr lang="fi-FI">
                <a:effectLst/>
              </a:rPr>
              <a:t>Facilisi sit dui pulvinar faucibus id lacus eget lectus. </a:t>
            </a:r>
          </a:p>
          <a:p>
            <a:pPr lvl="0"/>
            <a:r>
              <a:rPr lang="fi-FI">
                <a:effectLst/>
              </a:rPr>
              <a:t>Venenatis dolor ante metus ultrices laoreet. </a:t>
            </a:r>
            <a:endParaRPr lang="fi-FI"/>
          </a:p>
        </p:txBody>
      </p:sp>
    </p:spTree>
    <p:extLst>
      <p:ext uri="{BB962C8B-B14F-4D97-AF65-F5344CB8AC3E}">
        <p14:creationId xmlns:p14="http://schemas.microsoft.com/office/powerpoint/2010/main" val="345985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tkä otsikko kuvataustalla">
    <p:bg>
      <p:bgPr>
        <a:blipFill dpi="0" rotWithShape="1">
          <a:blip r:embed="rId2">
            <a:lum/>
          </a:blip>
          <a:srcRect/>
          <a:stretch>
            <a:fillRect r="-3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1055688" y="765176"/>
            <a:ext cx="4752975" cy="5184774"/>
          </a:xfrm>
        </p:spPr>
        <p:txBody>
          <a:bodyPr anchor="ctr" anchorCtr="0">
            <a:normAutofit/>
          </a:bodyPr>
          <a:lstStyle>
            <a:lvl1pPr algn="l">
              <a:defRPr sz="6000"/>
            </a:lvl1pPr>
          </a:lstStyle>
          <a:p>
            <a:r>
              <a:rPr lang="en-US" err="1"/>
              <a:t>Pitkä</a:t>
            </a:r>
            <a:r>
              <a:rPr lang="en-US"/>
              <a:t> </a:t>
            </a:r>
            <a:r>
              <a:rPr lang="en-US" err="1"/>
              <a:t>otsikko</a:t>
            </a:r>
            <a:r>
              <a:rPr lang="en-US"/>
              <a:t> </a:t>
            </a:r>
            <a:r>
              <a:rPr lang="en-US" err="1"/>
              <a:t>kuvataustalla</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51E7811A-00E6-4A8A-9C8C-DB40214A9B75}"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spTree>
    <p:extLst>
      <p:ext uri="{BB962C8B-B14F-4D97-AF65-F5344CB8AC3E}">
        <p14:creationId xmlns:p14="http://schemas.microsoft.com/office/powerpoint/2010/main" val="168165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idia 3 kolumn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8CEE-6B94-312D-9CDE-2E8D4C63F92D}"/>
              </a:ext>
            </a:extLst>
          </p:cNvPr>
          <p:cNvSpPr>
            <a:spLocks noGrp="1"/>
          </p:cNvSpPr>
          <p:nvPr>
            <p:ph type="title" hasCustomPrompt="1"/>
          </p:nvPr>
        </p:nvSpPr>
        <p:spPr/>
        <p:txBody>
          <a:bodyPr/>
          <a:lstStyle>
            <a:lvl1pPr>
              <a:defRPr/>
            </a:lvl1pPr>
          </a:lstStyle>
          <a:p>
            <a:r>
              <a:rPr lang="en-US" err="1"/>
              <a:t>Tekstidia</a:t>
            </a:r>
            <a:r>
              <a:rPr lang="en-US"/>
              <a:t> </a:t>
            </a:r>
            <a:r>
              <a:rPr lang="en-US" err="1"/>
              <a:t>kolme</a:t>
            </a:r>
            <a:r>
              <a:rPr lang="en-US"/>
              <a:t> </a:t>
            </a:r>
            <a:r>
              <a:rPr lang="en-US" err="1"/>
              <a:t>palstaa</a:t>
            </a:r>
            <a:endParaRPr lang="fi-FI"/>
          </a:p>
        </p:txBody>
      </p:sp>
      <p:sp>
        <p:nvSpPr>
          <p:cNvPr id="3" name="Date Placeholder 2">
            <a:extLst>
              <a:ext uri="{FF2B5EF4-FFF2-40B4-BE49-F238E27FC236}">
                <a16:creationId xmlns:a16="http://schemas.microsoft.com/office/drawing/2014/main" id="{F6B9F5B0-6E72-479D-AD5A-386233C0B664}"/>
              </a:ext>
            </a:extLst>
          </p:cNvPr>
          <p:cNvSpPr>
            <a:spLocks noGrp="1"/>
          </p:cNvSpPr>
          <p:nvPr>
            <p:ph type="dt" sz="half" idx="10"/>
          </p:nvPr>
        </p:nvSpPr>
        <p:spPr/>
        <p:txBody>
          <a:bodyPr/>
          <a:lstStyle/>
          <a:p>
            <a:fld id="{2C273465-6160-40B6-B5CA-D48BAC1357C7}" type="datetime1">
              <a:rPr lang="fi-FI" smtClean="0"/>
              <a:t>9.3.2026</a:t>
            </a:fld>
            <a:endParaRPr lang="fi-FI"/>
          </a:p>
        </p:txBody>
      </p:sp>
      <p:sp>
        <p:nvSpPr>
          <p:cNvPr id="4" name="Footer Placeholder 3">
            <a:extLst>
              <a:ext uri="{FF2B5EF4-FFF2-40B4-BE49-F238E27FC236}">
                <a16:creationId xmlns:a16="http://schemas.microsoft.com/office/drawing/2014/main" id="{D584B114-7E5E-4135-4562-3430C0581C6A}"/>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981DA09-6993-D7B9-EB61-CD2E09FBBA6D}"/>
              </a:ext>
            </a:extLst>
          </p:cNvPr>
          <p:cNvSpPr>
            <a:spLocks noGrp="1"/>
          </p:cNvSpPr>
          <p:nvPr>
            <p:ph type="sldNum" sz="quarter" idx="12"/>
          </p:nvPr>
        </p:nvSpPr>
        <p:spPr/>
        <p:txBody>
          <a:bodyPr/>
          <a:lstStyle/>
          <a:p>
            <a:fld id="{67007D1D-3B72-420F-B376-32D8B7D78515}" type="slidenum">
              <a:rPr lang="fi-FI" smtClean="0"/>
              <a:pPr/>
              <a:t>‹#›</a:t>
            </a:fld>
            <a:endParaRPr lang="fi-FI"/>
          </a:p>
        </p:txBody>
      </p:sp>
      <p:sp>
        <p:nvSpPr>
          <p:cNvPr id="7" name="Text Placeholder 6">
            <a:extLst>
              <a:ext uri="{FF2B5EF4-FFF2-40B4-BE49-F238E27FC236}">
                <a16:creationId xmlns:a16="http://schemas.microsoft.com/office/drawing/2014/main" id="{9346C58A-E7BD-FE1C-FC19-61C69D709F41}"/>
              </a:ext>
            </a:extLst>
          </p:cNvPr>
          <p:cNvSpPr>
            <a:spLocks noGrp="1"/>
          </p:cNvSpPr>
          <p:nvPr>
            <p:ph type="body" sz="quarter" idx="13" hasCustomPrompt="1"/>
          </p:nvPr>
        </p:nvSpPr>
        <p:spPr>
          <a:xfrm>
            <a:off x="1055688" y="2097087"/>
            <a:ext cx="2879725" cy="3852863"/>
          </a:xfrm>
        </p:spPr>
        <p:txBody>
          <a:bodyPr>
            <a:normAutofit/>
          </a:bodyPr>
          <a:lstStyle>
            <a:lvl1pPr marL="0" indent="0">
              <a:lnSpc>
                <a:spcPts val="2000"/>
              </a:lnSpc>
              <a:buNone/>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Non ultrices in egestas in enim netus porttitor accumsan quam. Quam nisi nec sed natoque tortor. At cras id aliquam proin rhoncus ligula sodales. Facilisi sit dui pulvinar faucibus id lacus eget lectus. Venenatis dolor ante metus ultrices laoreet. Enim rhoncus maecenas mauris et nulla velit et volutpat tellus. </a:t>
            </a:r>
            <a:endParaRPr lang="fi-FI"/>
          </a:p>
        </p:txBody>
      </p:sp>
      <p:sp>
        <p:nvSpPr>
          <p:cNvPr id="8" name="Text Placeholder 6">
            <a:extLst>
              <a:ext uri="{FF2B5EF4-FFF2-40B4-BE49-F238E27FC236}">
                <a16:creationId xmlns:a16="http://schemas.microsoft.com/office/drawing/2014/main" id="{372E207A-C9C6-8D57-F6EA-623569C58201}"/>
              </a:ext>
            </a:extLst>
          </p:cNvPr>
          <p:cNvSpPr>
            <a:spLocks noGrp="1"/>
          </p:cNvSpPr>
          <p:nvPr>
            <p:ph type="body" sz="quarter" idx="14" hasCustomPrompt="1"/>
          </p:nvPr>
        </p:nvSpPr>
        <p:spPr>
          <a:xfrm>
            <a:off x="4367213" y="2097086"/>
            <a:ext cx="2879725" cy="3852863"/>
          </a:xfrm>
        </p:spPr>
        <p:txBody>
          <a:bodyPr>
            <a:normAutofit/>
          </a:bodyPr>
          <a:lstStyle>
            <a:lvl1pPr marL="0" indent="0">
              <a:lnSpc>
                <a:spcPts val="2000"/>
              </a:lnSpc>
              <a:buNone/>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Non ultrices in egestas in enim netus porttitor accumsan quam. Quam nisi nec sed natoque tortor. At cras id aliquam proin rhoncus ligula sodales. Facilisi sit dui pulvinar faucibus id lacus eget lectus. Venenatis dolor ante metus ultrices laoreet. Enim rhoncus maecenas mauris et nulla velit et volutpat tellus. </a:t>
            </a:r>
            <a:endParaRPr lang="fi-FI"/>
          </a:p>
        </p:txBody>
      </p:sp>
      <p:sp>
        <p:nvSpPr>
          <p:cNvPr id="9" name="Text Placeholder 6">
            <a:extLst>
              <a:ext uri="{FF2B5EF4-FFF2-40B4-BE49-F238E27FC236}">
                <a16:creationId xmlns:a16="http://schemas.microsoft.com/office/drawing/2014/main" id="{01E08C25-1772-E6B9-3356-2DEE78A9AECC}"/>
              </a:ext>
            </a:extLst>
          </p:cNvPr>
          <p:cNvSpPr>
            <a:spLocks noGrp="1"/>
          </p:cNvSpPr>
          <p:nvPr>
            <p:ph type="body" sz="quarter" idx="15" hasCustomPrompt="1"/>
          </p:nvPr>
        </p:nvSpPr>
        <p:spPr>
          <a:xfrm>
            <a:off x="7678738" y="2097085"/>
            <a:ext cx="2879725" cy="3852863"/>
          </a:xfrm>
        </p:spPr>
        <p:txBody>
          <a:bodyPr>
            <a:normAutofit/>
          </a:bodyPr>
          <a:lstStyle>
            <a:lvl1pPr marL="0" indent="0">
              <a:lnSpc>
                <a:spcPts val="2000"/>
              </a:lnSpc>
              <a:buNone/>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Non ultrices in egestas in enim netus porttitor accumsan quam. Quam nisi nec sed natoque tortor. At cras id aliquam proin rhoncus ligula sodales. Facilisi sit dui pulvinar faucibus id lacus eget lectus. Venenatis dolor ante metus ultrices laoreet. Enim rhoncus maecenas mauris et nulla velit et volutpat tellus. </a:t>
            </a:r>
            <a:endParaRPr lang="fi-FI"/>
          </a:p>
        </p:txBody>
      </p:sp>
    </p:spTree>
    <p:extLst>
      <p:ext uri="{BB962C8B-B14F-4D97-AF65-F5344CB8AC3E}">
        <p14:creationId xmlns:p14="http://schemas.microsoft.com/office/powerpoint/2010/main" val="865729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palstaa teksi + 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8CEE-6B94-312D-9CDE-2E8D4C63F92D}"/>
              </a:ext>
            </a:extLst>
          </p:cNvPr>
          <p:cNvSpPr>
            <a:spLocks noGrp="1"/>
          </p:cNvSpPr>
          <p:nvPr>
            <p:ph type="title" hasCustomPrompt="1"/>
          </p:nvPr>
        </p:nvSpPr>
        <p:spPr/>
        <p:txBody>
          <a:bodyPr/>
          <a:lstStyle>
            <a:lvl1pPr>
              <a:defRPr/>
            </a:lvl1pPr>
          </a:lstStyle>
          <a:p>
            <a:r>
              <a:rPr lang="en-US" err="1"/>
              <a:t>Kaksi</a:t>
            </a:r>
            <a:r>
              <a:rPr lang="en-US"/>
              <a:t> </a:t>
            </a:r>
            <a:r>
              <a:rPr lang="en-US" err="1"/>
              <a:t>palstaa</a:t>
            </a:r>
            <a:r>
              <a:rPr lang="en-US"/>
              <a:t>, </a:t>
            </a:r>
            <a:r>
              <a:rPr lang="en-US" err="1"/>
              <a:t>teksti</a:t>
            </a:r>
            <a:r>
              <a:rPr lang="en-US"/>
              <a:t> + media</a:t>
            </a:r>
            <a:endParaRPr lang="fi-FI"/>
          </a:p>
        </p:txBody>
      </p:sp>
      <p:sp>
        <p:nvSpPr>
          <p:cNvPr id="3" name="Date Placeholder 2">
            <a:extLst>
              <a:ext uri="{FF2B5EF4-FFF2-40B4-BE49-F238E27FC236}">
                <a16:creationId xmlns:a16="http://schemas.microsoft.com/office/drawing/2014/main" id="{F6B9F5B0-6E72-479D-AD5A-386233C0B664}"/>
              </a:ext>
            </a:extLst>
          </p:cNvPr>
          <p:cNvSpPr>
            <a:spLocks noGrp="1"/>
          </p:cNvSpPr>
          <p:nvPr>
            <p:ph type="dt" sz="half" idx="10"/>
          </p:nvPr>
        </p:nvSpPr>
        <p:spPr/>
        <p:txBody>
          <a:bodyPr/>
          <a:lstStyle/>
          <a:p>
            <a:fld id="{6EDCC561-3D8B-4C2D-B05C-D2FADCF0E3C0}" type="datetime1">
              <a:rPr lang="fi-FI" smtClean="0"/>
              <a:t>9.3.2026</a:t>
            </a:fld>
            <a:endParaRPr lang="fi-FI"/>
          </a:p>
        </p:txBody>
      </p:sp>
      <p:sp>
        <p:nvSpPr>
          <p:cNvPr id="4" name="Footer Placeholder 3">
            <a:extLst>
              <a:ext uri="{FF2B5EF4-FFF2-40B4-BE49-F238E27FC236}">
                <a16:creationId xmlns:a16="http://schemas.microsoft.com/office/drawing/2014/main" id="{D584B114-7E5E-4135-4562-3430C0581C6A}"/>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981DA09-6993-D7B9-EB61-CD2E09FBBA6D}"/>
              </a:ext>
            </a:extLst>
          </p:cNvPr>
          <p:cNvSpPr>
            <a:spLocks noGrp="1"/>
          </p:cNvSpPr>
          <p:nvPr>
            <p:ph type="sldNum" sz="quarter" idx="12"/>
          </p:nvPr>
        </p:nvSpPr>
        <p:spPr/>
        <p:txBody>
          <a:bodyPr/>
          <a:lstStyle/>
          <a:p>
            <a:fld id="{67007D1D-3B72-420F-B376-32D8B7D78515}" type="slidenum">
              <a:rPr lang="fi-FI" smtClean="0"/>
              <a:pPr/>
              <a:t>‹#›</a:t>
            </a:fld>
            <a:endParaRPr lang="fi-FI"/>
          </a:p>
        </p:txBody>
      </p:sp>
      <p:sp>
        <p:nvSpPr>
          <p:cNvPr id="7" name="Text Placeholder 6">
            <a:extLst>
              <a:ext uri="{FF2B5EF4-FFF2-40B4-BE49-F238E27FC236}">
                <a16:creationId xmlns:a16="http://schemas.microsoft.com/office/drawing/2014/main" id="{9346C58A-E7BD-FE1C-FC19-61C69D709F41}"/>
              </a:ext>
            </a:extLst>
          </p:cNvPr>
          <p:cNvSpPr>
            <a:spLocks noGrp="1"/>
          </p:cNvSpPr>
          <p:nvPr>
            <p:ph type="body" sz="quarter" idx="13" hasCustomPrompt="1"/>
          </p:nvPr>
        </p:nvSpPr>
        <p:spPr>
          <a:xfrm>
            <a:off x="1055688" y="2097087"/>
            <a:ext cx="4325204" cy="3852863"/>
          </a:xfrm>
        </p:spPr>
        <p:txBody>
          <a:bodyPr>
            <a:normAutofit/>
          </a:bodyPr>
          <a:lstStyle>
            <a:lvl1pPr marL="285750" indent="-285750">
              <a:lnSpc>
                <a:spcPts val="2000"/>
              </a:lnSpc>
              <a:buFont typeface="Arial" panose="020B0604020202020204" pitchFamily="34" charset="0"/>
              <a:buChar char="•"/>
              <a:defRPr sz="1500"/>
            </a:lvl1pPr>
            <a:lvl2pPr marL="457200" indent="0">
              <a:lnSpc>
                <a:spcPts val="1500"/>
              </a:lnSpc>
              <a:buNone/>
              <a:defRPr sz="1500"/>
            </a:lvl2pPr>
            <a:lvl3pPr marL="914400" indent="0">
              <a:lnSpc>
                <a:spcPts val="1500"/>
              </a:lnSpc>
              <a:buNone/>
              <a:defRPr sz="1500"/>
            </a:lvl3pPr>
            <a:lvl4pPr marL="1371600" indent="0">
              <a:lnSpc>
                <a:spcPts val="1500"/>
              </a:lnSpc>
              <a:buNone/>
              <a:defRPr sz="1500"/>
            </a:lvl4pPr>
            <a:lvl5pPr marL="1828800" indent="0">
              <a:lnSpc>
                <a:spcPts val="1500"/>
              </a:lnSpc>
              <a:buNone/>
              <a:defRPr sz="1500"/>
            </a:lvl5pPr>
          </a:lstStyle>
          <a:p>
            <a:pPr lvl="0"/>
            <a:r>
              <a:rPr lang="fi-FI">
                <a:effectLst/>
              </a:rPr>
              <a:t>At vulputate hendrerit lacus maecenas accumsan. Non ultrices in egestas in enim netus porttitor accumsan quam. Quam nisi nec sed natoque tortor. At cras id aliquam proin rhoncus ligula sodales. Facilisi sit dui pulvinar faucibus id lacus eget lectus. Venenatis dolor ante metus ultrices laoreet. Enim rhoncus maecenas mauris et nulla velit et volutpat tellus. Tempor sit enim adipiscing nisl lacus morbi aliquam. Non ultrices in egestas in enim netus porttitor accumsan quam. At cras id aliquam proin rhoncus ligula sodales. </a:t>
            </a:r>
            <a:endParaRPr lang="fi-FI"/>
          </a:p>
        </p:txBody>
      </p:sp>
      <p:sp>
        <p:nvSpPr>
          <p:cNvPr id="9" name="Content Placeholder 8">
            <a:extLst>
              <a:ext uri="{FF2B5EF4-FFF2-40B4-BE49-F238E27FC236}">
                <a16:creationId xmlns:a16="http://schemas.microsoft.com/office/drawing/2014/main" id="{15F5CB5D-A8D6-F4C9-3626-F4C8978BD9BB}"/>
              </a:ext>
            </a:extLst>
          </p:cNvPr>
          <p:cNvSpPr>
            <a:spLocks noGrp="1"/>
          </p:cNvSpPr>
          <p:nvPr>
            <p:ph sz="quarter" idx="14"/>
          </p:nvPr>
        </p:nvSpPr>
        <p:spPr>
          <a:xfrm>
            <a:off x="5808663" y="2097088"/>
            <a:ext cx="4751387" cy="3852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652241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lme datalaatikko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11A8-DF22-DEA4-92D2-7B087C59E5E1}"/>
              </a:ext>
            </a:extLst>
          </p:cNvPr>
          <p:cNvSpPr>
            <a:spLocks noGrp="1"/>
          </p:cNvSpPr>
          <p:nvPr>
            <p:ph type="title" hasCustomPrompt="1"/>
          </p:nvPr>
        </p:nvSpPr>
        <p:spPr/>
        <p:txBody>
          <a:bodyPr/>
          <a:lstStyle>
            <a:lvl1pPr>
              <a:defRPr/>
            </a:lvl1pPr>
          </a:lstStyle>
          <a:p>
            <a:r>
              <a:rPr lang="en-US" err="1"/>
              <a:t>Otsikko</a:t>
            </a:r>
            <a:endParaRPr lang="fi-FI"/>
          </a:p>
        </p:txBody>
      </p:sp>
      <p:sp>
        <p:nvSpPr>
          <p:cNvPr id="3" name="Date Placeholder 2">
            <a:extLst>
              <a:ext uri="{FF2B5EF4-FFF2-40B4-BE49-F238E27FC236}">
                <a16:creationId xmlns:a16="http://schemas.microsoft.com/office/drawing/2014/main" id="{073F9780-84D6-F19C-14F2-5FD308807000}"/>
              </a:ext>
            </a:extLst>
          </p:cNvPr>
          <p:cNvSpPr>
            <a:spLocks noGrp="1"/>
          </p:cNvSpPr>
          <p:nvPr>
            <p:ph type="dt" sz="half" idx="10"/>
          </p:nvPr>
        </p:nvSpPr>
        <p:spPr/>
        <p:txBody>
          <a:bodyPr/>
          <a:lstStyle/>
          <a:p>
            <a:fld id="{FA486B8A-0F92-48E8-96FF-1B781662998A}" type="datetime1">
              <a:rPr lang="fi-FI" smtClean="0"/>
              <a:t>9.3.2026</a:t>
            </a:fld>
            <a:endParaRPr lang="fi-FI"/>
          </a:p>
        </p:txBody>
      </p:sp>
      <p:sp>
        <p:nvSpPr>
          <p:cNvPr id="4" name="Footer Placeholder 3">
            <a:extLst>
              <a:ext uri="{FF2B5EF4-FFF2-40B4-BE49-F238E27FC236}">
                <a16:creationId xmlns:a16="http://schemas.microsoft.com/office/drawing/2014/main" id="{17AF107B-C342-3C66-22E3-3F286F8C04A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7293BA9-4EF0-3882-B8D0-F56CD9E01F85}"/>
              </a:ext>
            </a:extLst>
          </p:cNvPr>
          <p:cNvSpPr>
            <a:spLocks noGrp="1"/>
          </p:cNvSpPr>
          <p:nvPr>
            <p:ph type="sldNum" sz="quarter" idx="12"/>
          </p:nvPr>
        </p:nvSpPr>
        <p:spPr/>
        <p:txBody>
          <a:bodyPr/>
          <a:lstStyle/>
          <a:p>
            <a:fld id="{67007D1D-3B72-420F-B376-32D8B7D78515}" type="slidenum">
              <a:rPr lang="fi-FI" smtClean="0"/>
              <a:pPr/>
              <a:t>‹#›</a:t>
            </a:fld>
            <a:endParaRPr lang="fi-FI"/>
          </a:p>
        </p:txBody>
      </p:sp>
      <p:sp>
        <p:nvSpPr>
          <p:cNvPr id="7" name="Text Placeholder 6">
            <a:extLst>
              <a:ext uri="{FF2B5EF4-FFF2-40B4-BE49-F238E27FC236}">
                <a16:creationId xmlns:a16="http://schemas.microsoft.com/office/drawing/2014/main" id="{3FD2744B-D937-95C6-D877-666F7E5BF72F}"/>
              </a:ext>
            </a:extLst>
          </p:cNvPr>
          <p:cNvSpPr>
            <a:spLocks noGrp="1"/>
          </p:cNvSpPr>
          <p:nvPr>
            <p:ph type="body" sz="quarter" idx="13" hasCustomPrompt="1"/>
          </p:nvPr>
        </p:nvSpPr>
        <p:spPr>
          <a:xfrm>
            <a:off x="1055688" y="2097088"/>
            <a:ext cx="2879725" cy="1279158"/>
          </a:xfrm>
          <a:solidFill>
            <a:schemeClr val="accent3"/>
          </a:solidFill>
        </p:spPr>
        <p:txBody>
          <a:bodyPr anchor="ctr" anchorCtr="0">
            <a:normAutofit/>
          </a:bodyPr>
          <a:lstStyle>
            <a:lvl1pPr algn="ctr">
              <a:defRPr sz="6000">
                <a:latin typeface="Space Grotesk Bold" pitchFamily="2" charset="0"/>
                <a:cs typeface="Space Grotesk Bold" pitchFamily="2" charset="0"/>
              </a:defRPr>
            </a:lvl1pPr>
          </a:lstStyle>
          <a:p>
            <a:pPr lvl="0"/>
            <a:r>
              <a:rPr lang="en-US"/>
              <a:t>000</a:t>
            </a:r>
            <a:endParaRPr lang="fi-FI"/>
          </a:p>
        </p:txBody>
      </p:sp>
      <p:sp>
        <p:nvSpPr>
          <p:cNvPr id="10" name="Text Placeholder 6">
            <a:extLst>
              <a:ext uri="{FF2B5EF4-FFF2-40B4-BE49-F238E27FC236}">
                <a16:creationId xmlns:a16="http://schemas.microsoft.com/office/drawing/2014/main" id="{0A22DA68-8EA8-5982-4F7D-6199AFD684BF}"/>
              </a:ext>
            </a:extLst>
          </p:cNvPr>
          <p:cNvSpPr>
            <a:spLocks noGrp="1"/>
          </p:cNvSpPr>
          <p:nvPr>
            <p:ph type="body" sz="quarter" idx="16" hasCustomPrompt="1"/>
          </p:nvPr>
        </p:nvSpPr>
        <p:spPr>
          <a:xfrm>
            <a:off x="1055688" y="3481755"/>
            <a:ext cx="2879725" cy="276957"/>
          </a:xfrm>
          <a:noFill/>
        </p:spPr>
        <p:txBody>
          <a:bodyPr anchor="t" anchorCtr="0">
            <a:noAutofit/>
          </a:bodyPr>
          <a:lstStyle>
            <a:lvl1pPr algn="l">
              <a:defRPr sz="2000">
                <a:latin typeface="+mj-lt"/>
                <a:cs typeface="Space Grotesk Bold" pitchFamily="2" charset="0"/>
              </a:defRPr>
            </a:lvl1pPr>
          </a:lstStyle>
          <a:p>
            <a:pPr lvl="0"/>
            <a:r>
              <a:rPr lang="en-US" err="1"/>
              <a:t>selite</a:t>
            </a:r>
            <a:endParaRPr lang="fi-FI"/>
          </a:p>
        </p:txBody>
      </p:sp>
      <p:sp>
        <p:nvSpPr>
          <p:cNvPr id="8" name="Text Placeholder 6">
            <a:extLst>
              <a:ext uri="{FF2B5EF4-FFF2-40B4-BE49-F238E27FC236}">
                <a16:creationId xmlns:a16="http://schemas.microsoft.com/office/drawing/2014/main" id="{D3AFD513-7CEE-E79E-65AC-E6AA34C6B288}"/>
              </a:ext>
            </a:extLst>
          </p:cNvPr>
          <p:cNvSpPr>
            <a:spLocks noGrp="1"/>
          </p:cNvSpPr>
          <p:nvPr>
            <p:ph type="body" sz="quarter" idx="14" hasCustomPrompt="1"/>
          </p:nvPr>
        </p:nvSpPr>
        <p:spPr>
          <a:xfrm>
            <a:off x="4368800" y="2097088"/>
            <a:ext cx="2879725" cy="1279158"/>
          </a:xfrm>
          <a:solidFill>
            <a:schemeClr val="accent3"/>
          </a:solidFill>
        </p:spPr>
        <p:txBody>
          <a:bodyPr anchor="ctr" anchorCtr="0">
            <a:normAutofit/>
          </a:bodyPr>
          <a:lstStyle>
            <a:lvl1pPr algn="ctr">
              <a:defRPr sz="6000">
                <a:latin typeface="Space Grotesk Bold" pitchFamily="2" charset="0"/>
                <a:cs typeface="Space Grotesk Bold" pitchFamily="2" charset="0"/>
              </a:defRPr>
            </a:lvl1pPr>
          </a:lstStyle>
          <a:p>
            <a:pPr lvl="0"/>
            <a:r>
              <a:rPr lang="en-US"/>
              <a:t>000</a:t>
            </a:r>
            <a:endParaRPr lang="fi-FI"/>
          </a:p>
        </p:txBody>
      </p:sp>
      <p:sp>
        <p:nvSpPr>
          <p:cNvPr id="11" name="Text Placeholder 6">
            <a:extLst>
              <a:ext uri="{FF2B5EF4-FFF2-40B4-BE49-F238E27FC236}">
                <a16:creationId xmlns:a16="http://schemas.microsoft.com/office/drawing/2014/main" id="{F9D53925-3D4A-3EDB-A263-5370896E84A1}"/>
              </a:ext>
            </a:extLst>
          </p:cNvPr>
          <p:cNvSpPr>
            <a:spLocks noGrp="1"/>
          </p:cNvSpPr>
          <p:nvPr>
            <p:ph type="body" sz="quarter" idx="17" hasCustomPrompt="1"/>
          </p:nvPr>
        </p:nvSpPr>
        <p:spPr>
          <a:xfrm>
            <a:off x="4368800" y="3481755"/>
            <a:ext cx="2879725" cy="276957"/>
          </a:xfrm>
          <a:noFill/>
        </p:spPr>
        <p:txBody>
          <a:bodyPr anchor="t" anchorCtr="0">
            <a:noAutofit/>
          </a:bodyPr>
          <a:lstStyle>
            <a:lvl1pPr algn="l">
              <a:defRPr sz="2000">
                <a:latin typeface="+mj-lt"/>
                <a:cs typeface="Space Grotesk Bold" pitchFamily="2" charset="0"/>
              </a:defRPr>
            </a:lvl1pPr>
          </a:lstStyle>
          <a:p>
            <a:pPr lvl="0"/>
            <a:r>
              <a:rPr lang="en-US" err="1"/>
              <a:t>selite</a:t>
            </a:r>
            <a:endParaRPr lang="fi-FI"/>
          </a:p>
        </p:txBody>
      </p:sp>
      <p:sp>
        <p:nvSpPr>
          <p:cNvPr id="9" name="Text Placeholder 6">
            <a:extLst>
              <a:ext uri="{FF2B5EF4-FFF2-40B4-BE49-F238E27FC236}">
                <a16:creationId xmlns:a16="http://schemas.microsoft.com/office/drawing/2014/main" id="{ECAC6059-135E-ECDA-7942-6620E3FF414A}"/>
              </a:ext>
            </a:extLst>
          </p:cNvPr>
          <p:cNvSpPr>
            <a:spLocks noGrp="1"/>
          </p:cNvSpPr>
          <p:nvPr>
            <p:ph type="body" sz="quarter" idx="15" hasCustomPrompt="1"/>
          </p:nvPr>
        </p:nvSpPr>
        <p:spPr>
          <a:xfrm>
            <a:off x="7680325" y="2097088"/>
            <a:ext cx="2879725" cy="1279158"/>
          </a:xfrm>
          <a:solidFill>
            <a:schemeClr val="accent3"/>
          </a:solidFill>
        </p:spPr>
        <p:txBody>
          <a:bodyPr anchor="ctr" anchorCtr="0">
            <a:normAutofit/>
          </a:bodyPr>
          <a:lstStyle>
            <a:lvl1pPr algn="ctr">
              <a:defRPr sz="6000">
                <a:latin typeface="Space Grotesk Bold" pitchFamily="2" charset="0"/>
                <a:cs typeface="Space Grotesk Bold" pitchFamily="2" charset="0"/>
              </a:defRPr>
            </a:lvl1pPr>
          </a:lstStyle>
          <a:p>
            <a:pPr lvl="0"/>
            <a:r>
              <a:rPr lang="en-US"/>
              <a:t>000</a:t>
            </a:r>
            <a:endParaRPr lang="fi-FI"/>
          </a:p>
        </p:txBody>
      </p:sp>
      <p:sp>
        <p:nvSpPr>
          <p:cNvPr id="12" name="Text Placeholder 6">
            <a:extLst>
              <a:ext uri="{FF2B5EF4-FFF2-40B4-BE49-F238E27FC236}">
                <a16:creationId xmlns:a16="http://schemas.microsoft.com/office/drawing/2014/main" id="{521C91ED-2BC7-5EAA-F8A9-4FBB573073AE}"/>
              </a:ext>
            </a:extLst>
          </p:cNvPr>
          <p:cNvSpPr>
            <a:spLocks noGrp="1"/>
          </p:cNvSpPr>
          <p:nvPr>
            <p:ph type="body" sz="quarter" idx="18" hasCustomPrompt="1"/>
          </p:nvPr>
        </p:nvSpPr>
        <p:spPr>
          <a:xfrm>
            <a:off x="7680325" y="3481755"/>
            <a:ext cx="2879725" cy="276957"/>
          </a:xfrm>
          <a:noFill/>
        </p:spPr>
        <p:txBody>
          <a:bodyPr anchor="t" anchorCtr="0">
            <a:noAutofit/>
          </a:bodyPr>
          <a:lstStyle>
            <a:lvl1pPr algn="l">
              <a:defRPr sz="2000">
                <a:latin typeface="+mj-lt"/>
                <a:cs typeface="Space Grotesk Bold" pitchFamily="2" charset="0"/>
              </a:defRPr>
            </a:lvl1pPr>
          </a:lstStyle>
          <a:p>
            <a:pPr lvl="0"/>
            <a:r>
              <a:rPr lang="en-US" err="1"/>
              <a:t>selite</a:t>
            </a:r>
            <a:endParaRPr lang="fi-FI"/>
          </a:p>
        </p:txBody>
      </p:sp>
      <p:sp>
        <p:nvSpPr>
          <p:cNvPr id="13" name="Text Placeholder 6">
            <a:extLst>
              <a:ext uri="{FF2B5EF4-FFF2-40B4-BE49-F238E27FC236}">
                <a16:creationId xmlns:a16="http://schemas.microsoft.com/office/drawing/2014/main" id="{B70BFE73-52AD-9BEA-9DCB-B51C344485D3}"/>
              </a:ext>
            </a:extLst>
          </p:cNvPr>
          <p:cNvSpPr>
            <a:spLocks noGrp="1"/>
          </p:cNvSpPr>
          <p:nvPr>
            <p:ph type="body" sz="quarter" idx="19" hasCustomPrompt="1"/>
          </p:nvPr>
        </p:nvSpPr>
        <p:spPr>
          <a:xfrm>
            <a:off x="1055688" y="4682758"/>
            <a:ext cx="4752975" cy="969108"/>
          </a:xfrm>
          <a:noFill/>
        </p:spPr>
        <p:txBody>
          <a:bodyPr anchor="b" anchorCtr="0">
            <a:noAutofit/>
          </a:bodyPr>
          <a:lstStyle>
            <a:lvl1pPr algn="l">
              <a:defRPr sz="1500">
                <a:latin typeface="+mn-lt"/>
                <a:cs typeface="Space Grotesk Bold" pitchFamily="2" charset="0"/>
              </a:defRPr>
            </a:lvl1pPr>
          </a:lstStyle>
          <a:p>
            <a:pPr lvl="0"/>
            <a:r>
              <a:rPr lang="en-US"/>
              <a:t>*</a:t>
            </a:r>
            <a:r>
              <a:rPr lang="en-US" err="1"/>
              <a:t>selite</a:t>
            </a:r>
            <a:endParaRPr lang="fi-FI"/>
          </a:p>
        </p:txBody>
      </p:sp>
      <p:sp>
        <p:nvSpPr>
          <p:cNvPr id="14" name="Text Placeholder 6">
            <a:extLst>
              <a:ext uri="{FF2B5EF4-FFF2-40B4-BE49-F238E27FC236}">
                <a16:creationId xmlns:a16="http://schemas.microsoft.com/office/drawing/2014/main" id="{283FE2C0-04F8-E1EF-10F4-18DF49E95D0F}"/>
              </a:ext>
            </a:extLst>
          </p:cNvPr>
          <p:cNvSpPr>
            <a:spLocks noGrp="1"/>
          </p:cNvSpPr>
          <p:nvPr>
            <p:ph type="body" sz="quarter" idx="20" hasCustomPrompt="1"/>
          </p:nvPr>
        </p:nvSpPr>
        <p:spPr>
          <a:xfrm>
            <a:off x="5807075" y="5370510"/>
            <a:ext cx="4752975" cy="276957"/>
          </a:xfrm>
          <a:noFill/>
        </p:spPr>
        <p:txBody>
          <a:bodyPr anchor="t" anchorCtr="0">
            <a:noAutofit/>
          </a:bodyPr>
          <a:lstStyle>
            <a:lvl1pPr algn="r">
              <a:defRPr sz="1500">
                <a:latin typeface="+mn-lt"/>
                <a:cs typeface="Space Grotesk Bold" pitchFamily="2" charset="0"/>
              </a:defRPr>
            </a:lvl1pPr>
          </a:lstStyle>
          <a:p>
            <a:pPr lvl="0"/>
            <a:r>
              <a:rPr lang="en-US"/>
              <a:t>PVM</a:t>
            </a:r>
            <a:endParaRPr lang="fi-FI"/>
          </a:p>
        </p:txBody>
      </p:sp>
    </p:spTree>
    <p:extLst>
      <p:ext uri="{BB962C8B-B14F-4D97-AF65-F5344CB8AC3E}">
        <p14:creationId xmlns:p14="http://schemas.microsoft.com/office/powerpoint/2010/main" val="233213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lme datalaatikkoa tumm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11A8-DF22-DEA4-92D2-7B087C59E5E1}"/>
              </a:ext>
            </a:extLst>
          </p:cNvPr>
          <p:cNvSpPr>
            <a:spLocks noGrp="1"/>
          </p:cNvSpPr>
          <p:nvPr>
            <p:ph type="title" hasCustomPrompt="1"/>
          </p:nvPr>
        </p:nvSpPr>
        <p:spPr/>
        <p:txBody>
          <a:bodyPr/>
          <a:lstStyle>
            <a:lvl1pPr>
              <a:defRPr/>
            </a:lvl1pPr>
          </a:lstStyle>
          <a:p>
            <a:r>
              <a:rPr lang="en-US" err="1"/>
              <a:t>Otsikko</a:t>
            </a:r>
            <a:endParaRPr lang="fi-FI"/>
          </a:p>
        </p:txBody>
      </p:sp>
      <p:sp>
        <p:nvSpPr>
          <p:cNvPr id="3" name="Date Placeholder 2">
            <a:extLst>
              <a:ext uri="{FF2B5EF4-FFF2-40B4-BE49-F238E27FC236}">
                <a16:creationId xmlns:a16="http://schemas.microsoft.com/office/drawing/2014/main" id="{073F9780-84D6-F19C-14F2-5FD308807000}"/>
              </a:ext>
            </a:extLst>
          </p:cNvPr>
          <p:cNvSpPr>
            <a:spLocks noGrp="1"/>
          </p:cNvSpPr>
          <p:nvPr>
            <p:ph type="dt" sz="half" idx="10"/>
          </p:nvPr>
        </p:nvSpPr>
        <p:spPr/>
        <p:txBody>
          <a:bodyPr/>
          <a:lstStyle/>
          <a:p>
            <a:fld id="{FA486B8A-0F92-48E8-96FF-1B781662998A}" type="datetime1">
              <a:rPr lang="fi-FI" smtClean="0"/>
              <a:t>9.3.2026</a:t>
            </a:fld>
            <a:endParaRPr lang="fi-FI"/>
          </a:p>
        </p:txBody>
      </p:sp>
      <p:sp>
        <p:nvSpPr>
          <p:cNvPr id="4" name="Footer Placeholder 3">
            <a:extLst>
              <a:ext uri="{FF2B5EF4-FFF2-40B4-BE49-F238E27FC236}">
                <a16:creationId xmlns:a16="http://schemas.microsoft.com/office/drawing/2014/main" id="{17AF107B-C342-3C66-22E3-3F286F8C04A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7293BA9-4EF0-3882-B8D0-F56CD9E01F85}"/>
              </a:ext>
            </a:extLst>
          </p:cNvPr>
          <p:cNvSpPr>
            <a:spLocks noGrp="1"/>
          </p:cNvSpPr>
          <p:nvPr>
            <p:ph type="sldNum" sz="quarter" idx="12"/>
          </p:nvPr>
        </p:nvSpPr>
        <p:spPr/>
        <p:txBody>
          <a:bodyPr/>
          <a:lstStyle/>
          <a:p>
            <a:fld id="{67007D1D-3B72-420F-B376-32D8B7D78515}" type="slidenum">
              <a:rPr lang="fi-FI" smtClean="0"/>
              <a:pPr/>
              <a:t>‹#›</a:t>
            </a:fld>
            <a:endParaRPr lang="fi-FI"/>
          </a:p>
        </p:txBody>
      </p:sp>
      <p:sp>
        <p:nvSpPr>
          <p:cNvPr id="7" name="Text Placeholder 6">
            <a:extLst>
              <a:ext uri="{FF2B5EF4-FFF2-40B4-BE49-F238E27FC236}">
                <a16:creationId xmlns:a16="http://schemas.microsoft.com/office/drawing/2014/main" id="{3FD2744B-D937-95C6-D877-666F7E5BF72F}"/>
              </a:ext>
            </a:extLst>
          </p:cNvPr>
          <p:cNvSpPr>
            <a:spLocks noGrp="1"/>
          </p:cNvSpPr>
          <p:nvPr>
            <p:ph type="body" sz="quarter" idx="13" hasCustomPrompt="1"/>
          </p:nvPr>
        </p:nvSpPr>
        <p:spPr>
          <a:xfrm>
            <a:off x="1055688" y="2097088"/>
            <a:ext cx="2879725" cy="1279158"/>
          </a:xfrm>
          <a:solidFill>
            <a:schemeClr val="accent3"/>
          </a:solidFill>
        </p:spPr>
        <p:txBody>
          <a:bodyPr anchor="ctr" anchorCtr="0">
            <a:normAutofit/>
          </a:bodyPr>
          <a:lstStyle>
            <a:lvl1pPr algn="ctr">
              <a:defRPr sz="6000">
                <a:solidFill>
                  <a:schemeClr val="bg1"/>
                </a:solidFill>
                <a:latin typeface="Space Grotesk Bold" pitchFamily="2" charset="0"/>
                <a:cs typeface="Space Grotesk Bold" pitchFamily="2" charset="0"/>
              </a:defRPr>
            </a:lvl1pPr>
          </a:lstStyle>
          <a:p>
            <a:pPr lvl="0"/>
            <a:r>
              <a:rPr lang="en-US"/>
              <a:t>000</a:t>
            </a:r>
            <a:endParaRPr lang="fi-FI"/>
          </a:p>
        </p:txBody>
      </p:sp>
      <p:sp>
        <p:nvSpPr>
          <p:cNvPr id="10" name="Text Placeholder 6">
            <a:extLst>
              <a:ext uri="{FF2B5EF4-FFF2-40B4-BE49-F238E27FC236}">
                <a16:creationId xmlns:a16="http://schemas.microsoft.com/office/drawing/2014/main" id="{0A22DA68-8EA8-5982-4F7D-6199AFD684BF}"/>
              </a:ext>
            </a:extLst>
          </p:cNvPr>
          <p:cNvSpPr>
            <a:spLocks noGrp="1"/>
          </p:cNvSpPr>
          <p:nvPr>
            <p:ph type="body" sz="quarter" idx="16" hasCustomPrompt="1"/>
          </p:nvPr>
        </p:nvSpPr>
        <p:spPr>
          <a:xfrm>
            <a:off x="1055688" y="3481755"/>
            <a:ext cx="2879725" cy="276957"/>
          </a:xfrm>
          <a:noFill/>
        </p:spPr>
        <p:txBody>
          <a:bodyPr anchor="t" anchorCtr="0">
            <a:noAutofit/>
          </a:bodyPr>
          <a:lstStyle>
            <a:lvl1pPr algn="l">
              <a:defRPr sz="2000">
                <a:latin typeface="+mj-lt"/>
                <a:cs typeface="Space Grotesk Bold" pitchFamily="2" charset="0"/>
              </a:defRPr>
            </a:lvl1pPr>
          </a:lstStyle>
          <a:p>
            <a:pPr lvl="0"/>
            <a:r>
              <a:rPr lang="en-US" err="1"/>
              <a:t>selite</a:t>
            </a:r>
            <a:endParaRPr lang="fi-FI"/>
          </a:p>
        </p:txBody>
      </p:sp>
      <p:sp>
        <p:nvSpPr>
          <p:cNvPr id="8" name="Text Placeholder 6">
            <a:extLst>
              <a:ext uri="{FF2B5EF4-FFF2-40B4-BE49-F238E27FC236}">
                <a16:creationId xmlns:a16="http://schemas.microsoft.com/office/drawing/2014/main" id="{D3AFD513-7CEE-E79E-65AC-E6AA34C6B288}"/>
              </a:ext>
            </a:extLst>
          </p:cNvPr>
          <p:cNvSpPr>
            <a:spLocks noGrp="1"/>
          </p:cNvSpPr>
          <p:nvPr>
            <p:ph type="body" sz="quarter" idx="14" hasCustomPrompt="1"/>
          </p:nvPr>
        </p:nvSpPr>
        <p:spPr>
          <a:xfrm>
            <a:off x="4368800" y="2097088"/>
            <a:ext cx="2879725" cy="1279158"/>
          </a:xfrm>
          <a:solidFill>
            <a:schemeClr val="accent3"/>
          </a:solidFill>
        </p:spPr>
        <p:txBody>
          <a:bodyPr anchor="ctr" anchorCtr="0">
            <a:normAutofit/>
          </a:bodyPr>
          <a:lstStyle>
            <a:lvl1pPr algn="ctr">
              <a:defRPr sz="6000">
                <a:solidFill>
                  <a:schemeClr val="bg1"/>
                </a:solidFill>
                <a:latin typeface="Space Grotesk Bold" pitchFamily="2" charset="0"/>
                <a:cs typeface="Space Grotesk Bold" pitchFamily="2" charset="0"/>
              </a:defRPr>
            </a:lvl1pPr>
          </a:lstStyle>
          <a:p>
            <a:pPr lvl="0"/>
            <a:r>
              <a:rPr lang="en-US"/>
              <a:t>000</a:t>
            </a:r>
            <a:endParaRPr lang="fi-FI"/>
          </a:p>
        </p:txBody>
      </p:sp>
      <p:sp>
        <p:nvSpPr>
          <p:cNvPr id="11" name="Text Placeholder 6">
            <a:extLst>
              <a:ext uri="{FF2B5EF4-FFF2-40B4-BE49-F238E27FC236}">
                <a16:creationId xmlns:a16="http://schemas.microsoft.com/office/drawing/2014/main" id="{F9D53925-3D4A-3EDB-A263-5370896E84A1}"/>
              </a:ext>
            </a:extLst>
          </p:cNvPr>
          <p:cNvSpPr>
            <a:spLocks noGrp="1"/>
          </p:cNvSpPr>
          <p:nvPr>
            <p:ph type="body" sz="quarter" idx="17" hasCustomPrompt="1"/>
          </p:nvPr>
        </p:nvSpPr>
        <p:spPr>
          <a:xfrm>
            <a:off x="4368800" y="3481755"/>
            <a:ext cx="2879725" cy="276957"/>
          </a:xfrm>
          <a:noFill/>
        </p:spPr>
        <p:txBody>
          <a:bodyPr anchor="t" anchorCtr="0">
            <a:noAutofit/>
          </a:bodyPr>
          <a:lstStyle>
            <a:lvl1pPr algn="l">
              <a:defRPr sz="2000">
                <a:latin typeface="+mj-lt"/>
                <a:cs typeface="Space Grotesk Bold" pitchFamily="2" charset="0"/>
              </a:defRPr>
            </a:lvl1pPr>
          </a:lstStyle>
          <a:p>
            <a:pPr lvl="0"/>
            <a:r>
              <a:rPr lang="en-US" err="1"/>
              <a:t>selite</a:t>
            </a:r>
            <a:endParaRPr lang="fi-FI"/>
          </a:p>
        </p:txBody>
      </p:sp>
      <p:sp>
        <p:nvSpPr>
          <p:cNvPr id="9" name="Text Placeholder 6">
            <a:extLst>
              <a:ext uri="{FF2B5EF4-FFF2-40B4-BE49-F238E27FC236}">
                <a16:creationId xmlns:a16="http://schemas.microsoft.com/office/drawing/2014/main" id="{ECAC6059-135E-ECDA-7942-6620E3FF414A}"/>
              </a:ext>
            </a:extLst>
          </p:cNvPr>
          <p:cNvSpPr>
            <a:spLocks noGrp="1"/>
          </p:cNvSpPr>
          <p:nvPr>
            <p:ph type="body" sz="quarter" idx="15" hasCustomPrompt="1"/>
          </p:nvPr>
        </p:nvSpPr>
        <p:spPr>
          <a:xfrm>
            <a:off x="7680325" y="2097088"/>
            <a:ext cx="2879725" cy="1279158"/>
          </a:xfrm>
          <a:solidFill>
            <a:schemeClr val="accent3"/>
          </a:solidFill>
        </p:spPr>
        <p:txBody>
          <a:bodyPr anchor="ctr" anchorCtr="0">
            <a:normAutofit/>
          </a:bodyPr>
          <a:lstStyle>
            <a:lvl1pPr algn="ctr">
              <a:defRPr sz="6000">
                <a:solidFill>
                  <a:schemeClr val="bg1"/>
                </a:solidFill>
                <a:latin typeface="Space Grotesk Bold" pitchFamily="2" charset="0"/>
                <a:cs typeface="Space Grotesk Bold" pitchFamily="2" charset="0"/>
              </a:defRPr>
            </a:lvl1pPr>
          </a:lstStyle>
          <a:p>
            <a:pPr lvl="0"/>
            <a:r>
              <a:rPr lang="en-US"/>
              <a:t>000</a:t>
            </a:r>
            <a:endParaRPr lang="fi-FI"/>
          </a:p>
        </p:txBody>
      </p:sp>
      <p:sp>
        <p:nvSpPr>
          <p:cNvPr id="12" name="Text Placeholder 6">
            <a:extLst>
              <a:ext uri="{FF2B5EF4-FFF2-40B4-BE49-F238E27FC236}">
                <a16:creationId xmlns:a16="http://schemas.microsoft.com/office/drawing/2014/main" id="{521C91ED-2BC7-5EAA-F8A9-4FBB573073AE}"/>
              </a:ext>
            </a:extLst>
          </p:cNvPr>
          <p:cNvSpPr>
            <a:spLocks noGrp="1"/>
          </p:cNvSpPr>
          <p:nvPr>
            <p:ph type="body" sz="quarter" idx="18" hasCustomPrompt="1"/>
          </p:nvPr>
        </p:nvSpPr>
        <p:spPr>
          <a:xfrm>
            <a:off x="7680325" y="3481755"/>
            <a:ext cx="2879725" cy="276957"/>
          </a:xfrm>
          <a:noFill/>
        </p:spPr>
        <p:txBody>
          <a:bodyPr anchor="t" anchorCtr="0">
            <a:noAutofit/>
          </a:bodyPr>
          <a:lstStyle>
            <a:lvl1pPr algn="l">
              <a:defRPr sz="2000">
                <a:latin typeface="+mj-lt"/>
                <a:cs typeface="Space Grotesk Bold" pitchFamily="2" charset="0"/>
              </a:defRPr>
            </a:lvl1pPr>
          </a:lstStyle>
          <a:p>
            <a:pPr lvl="0"/>
            <a:r>
              <a:rPr lang="en-US" err="1"/>
              <a:t>selite</a:t>
            </a:r>
            <a:endParaRPr lang="fi-FI"/>
          </a:p>
        </p:txBody>
      </p:sp>
      <p:sp>
        <p:nvSpPr>
          <p:cNvPr id="13" name="Text Placeholder 6">
            <a:extLst>
              <a:ext uri="{FF2B5EF4-FFF2-40B4-BE49-F238E27FC236}">
                <a16:creationId xmlns:a16="http://schemas.microsoft.com/office/drawing/2014/main" id="{B70BFE73-52AD-9BEA-9DCB-B51C344485D3}"/>
              </a:ext>
            </a:extLst>
          </p:cNvPr>
          <p:cNvSpPr>
            <a:spLocks noGrp="1"/>
          </p:cNvSpPr>
          <p:nvPr>
            <p:ph type="body" sz="quarter" idx="19" hasCustomPrompt="1"/>
          </p:nvPr>
        </p:nvSpPr>
        <p:spPr>
          <a:xfrm>
            <a:off x="1055688" y="4682758"/>
            <a:ext cx="4752975" cy="969108"/>
          </a:xfrm>
          <a:noFill/>
        </p:spPr>
        <p:txBody>
          <a:bodyPr anchor="b" anchorCtr="0">
            <a:noAutofit/>
          </a:bodyPr>
          <a:lstStyle>
            <a:lvl1pPr algn="l">
              <a:defRPr sz="1500">
                <a:latin typeface="+mn-lt"/>
                <a:cs typeface="Space Grotesk Bold" pitchFamily="2" charset="0"/>
              </a:defRPr>
            </a:lvl1pPr>
          </a:lstStyle>
          <a:p>
            <a:pPr lvl="0"/>
            <a:r>
              <a:rPr lang="en-US"/>
              <a:t>*</a:t>
            </a:r>
            <a:r>
              <a:rPr lang="en-US" err="1"/>
              <a:t>selite</a:t>
            </a:r>
            <a:endParaRPr lang="fi-FI"/>
          </a:p>
        </p:txBody>
      </p:sp>
      <p:sp>
        <p:nvSpPr>
          <p:cNvPr id="14" name="Text Placeholder 6">
            <a:extLst>
              <a:ext uri="{FF2B5EF4-FFF2-40B4-BE49-F238E27FC236}">
                <a16:creationId xmlns:a16="http://schemas.microsoft.com/office/drawing/2014/main" id="{283FE2C0-04F8-E1EF-10F4-18DF49E95D0F}"/>
              </a:ext>
            </a:extLst>
          </p:cNvPr>
          <p:cNvSpPr>
            <a:spLocks noGrp="1"/>
          </p:cNvSpPr>
          <p:nvPr>
            <p:ph type="body" sz="quarter" idx="20" hasCustomPrompt="1"/>
          </p:nvPr>
        </p:nvSpPr>
        <p:spPr>
          <a:xfrm>
            <a:off x="5807075" y="5370510"/>
            <a:ext cx="4752975" cy="276957"/>
          </a:xfrm>
          <a:noFill/>
        </p:spPr>
        <p:txBody>
          <a:bodyPr anchor="t" anchorCtr="0">
            <a:noAutofit/>
          </a:bodyPr>
          <a:lstStyle>
            <a:lvl1pPr algn="r">
              <a:defRPr sz="1500">
                <a:latin typeface="+mn-lt"/>
                <a:cs typeface="Space Grotesk Bold" pitchFamily="2" charset="0"/>
              </a:defRPr>
            </a:lvl1pPr>
          </a:lstStyle>
          <a:p>
            <a:pPr lvl="0"/>
            <a:r>
              <a:rPr lang="en-US"/>
              <a:t>PVM</a:t>
            </a:r>
            <a:endParaRPr lang="fi-FI"/>
          </a:p>
        </p:txBody>
      </p:sp>
      <p:pic>
        <p:nvPicPr>
          <p:cNvPr id="6" name="Graphic 5">
            <a:extLst>
              <a:ext uri="{FF2B5EF4-FFF2-40B4-BE49-F238E27FC236}">
                <a16:creationId xmlns:a16="http://schemas.microsoft.com/office/drawing/2014/main" id="{4384B6A3-7975-19E4-0F1A-E764D2012E7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108" y="6211001"/>
            <a:ext cx="1177141" cy="319875"/>
          </a:xfrm>
          <a:prstGeom prst="rect">
            <a:avLst/>
          </a:prstGeom>
        </p:spPr>
      </p:pic>
    </p:spTree>
    <p:extLst>
      <p:ext uri="{BB962C8B-B14F-4D97-AF65-F5344CB8AC3E}">
        <p14:creationId xmlns:p14="http://schemas.microsoft.com/office/powerpoint/2010/main" val="386209628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BC315-901D-8A18-BFED-7E291563C7F0}"/>
              </a:ext>
            </a:extLst>
          </p:cNvPr>
          <p:cNvSpPr>
            <a:spLocks noGrp="1"/>
          </p:cNvSpPr>
          <p:nvPr>
            <p:ph type="title" hasCustomPrompt="1"/>
          </p:nvPr>
        </p:nvSpPr>
        <p:spPr>
          <a:xfrm>
            <a:off x="4367213" y="1635370"/>
            <a:ext cx="6192837" cy="3389434"/>
          </a:xfrm>
        </p:spPr>
        <p:txBody>
          <a:bodyPr>
            <a:normAutofit/>
          </a:bodyPr>
          <a:lstStyle>
            <a:lvl1pPr>
              <a:defRPr sz="3600"/>
            </a:lvl1pPr>
          </a:lstStyle>
          <a:p>
            <a:r>
              <a:rPr lang="en-US" err="1"/>
              <a:t>Monirivinen</a:t>
            </a:r>
            <a:r>
              <a:rPr lang="en-US"/>
              <a:t> </a:t>
            </a:r>
            <a:r>
              <a:rPr lang="en-US" err="1"/>
              <a:t>lainaus</a:t>
            </a:r>
            <a:endParaRPr lang="fi-FI"/>
          </a:p>
        </p:txBody>
      </p:sp>
      <p:sp>
        <p:nvSpPr>
          <p:cNvPr id="3" name="Date Placeholder 2">
            <a:extLst>
              <a:ext uri="{FF2B5EF4-FFF2-40B4-BE49-F238E27FC236}">
                <a16:creationId xmlns:a16="http://schemas.microsoft.com/office/drawing/2014/main" id="{084C8A3A-63C0-1FF1-3EDD-FAA039A47FEA}"/>
              </a:ext>
            </a:extLst>
          </p:cNvPr>
          <p:cNvSpPr>
            <a:spLocks noGrp="1"/>
          </p:cNvSpPr>
          <p:nvPr>
            <p:ph type="dt" sz="half" idx="10"/>
          </p:nvPr>
        </p:nvSpPr>
        <p:spPr/>
        <p:txBody>
          <a:bodyPr/>
          <a:lstStyle/>
          <a:p>
            <a:fld id="{F1ACB199-3B07-4194-8E0A-52573CA34B39}" type="datetime1">
              <a:rPr lang="fi-FI" smtClean="0"/>
              <a:t>9.3.2026</a:t>
            </a:fld>
            <a:endParaRPr lang="fi-FI"/>
          </a:p>
        </p:txBody>
      </p:sp>
      <p:sp>
        <p:nvSpPr>
          <p:cNvPr id="4" name="Footer Placeholder 3">
            <a:extLst>
              <a:ext uri="{FF2B5EF4-FFF2-40B4-BE49-F238E27FC236}">
                <a16:creationId xmlns:a16="http://schemas.microsoft.com/office/drawing/2014/main" id="{659F9B01-10EF-3ED9-32FD-F62125D4641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567E8350-A58C-4E3B-4BDC-A9C451F1BDBB}"/>
              </a:ext>
            </a:extLst>
          </p:cNvPr>
          <p:cNvSpPr>
            <a:spLocks noGrp="1"/>
          </p:cNvSpPr>
          <p:nvPr>
            <p:ph type="sldNum" sz="quarter" idx="12"/>
          </p:nvPr>
        </p:nvSpPr>
        <p:spPr/>
        <p:txBody>
          <a:bodyPr/>
          <a:lstStyle/>
          <a:p>
            <a:fld id="{67007D1D-3B72-420F-B376-32D8B7D78515}" type="slidenum">
              <a:rPr lang="fi-FI" smtClean="0"/>
              <a:pPr/>
              <a:t>‹#›</a:t>
            </a:fld>
            <a:endParaRPr lang="fi-FI"/>
          </a:p>
        </p:txBody>
      </p:sp>
      <p:pic>
        <p:nvPicPr>
          <p:cNvPr id="9" name="Graphic 8">
            <a:extLst>
              <a:ext uri="{FF2B5EF4-FFF2-40B4-BE49-F238E27FC236}">
                <a16:creationId xmlns:a16="http://schemas.microsoft.com/office/drawing/2014/main" id="{212AE38A-F2D9-B173-5131-A807DBD3D9B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78915" y="317156"/>
            <a:ext cx="2272184" cy="1845752"/>
          </a:xfrm>
          <a:prstGeom prst="rect">
            <a:avLst/>
          </a:prstGeom>
        </p:spPr>
      </p:pic>
      <p:sp>
        <p:nvSpPr>
          <p:cNvPr id="11" name="Text Placeholder 10">
            <a:extLst>
              <a:ext uri="{FF2B5EF4-FFF2-40B4-BE49-F238E27FC236}">
                <a16:creationId xmlns:a16="http://schemas.microsoft.com/office/drawing/2014/main" id="{A1B06DA0-B7C7-978E-ABA1-E34842215D9E}"/>
              </a:ext>
            </a:extLst>
          </p:cNvPr>
          <p:cNvSpPr>
            <a:spLocks noGrp="1"/>
          </p:cNvSpPr>
          <p:nvPr>
            <p:ph type="body" sz="quarter" idx="13" hasCustomPrompt="1"/>
          </p:nvPr>
        </p:nvSpPr>
        <p:spPr>
          <a:xfrm>
            <a:off x="4367213" y="5584825"/>
            <a:ext cx="1128423" cy="365125"/>
          </a:xfrm>
          <a:solidFill>
            <a:schemeClr val="accent4"/>
          </a:solidFill>
        </p:spPr>
        <p:txBody>
          <a:bodyPr anchor="ctr" anchorCtr="0">
            <a:noAutofit/>
          </a:bodyPr>
          <a:lstStyle>
            <a:lvl1pPr algn="ctr">
              <a:defRPr sz="1500">
                <a:latin typeface="Space Grotesk Bold" pitchFamily="2" charset="0"/>
                <a:cs typeface="Space Grotesk Bold" pitchFamily="2" charset="0"/>
              </a:defRPr>
            </a:lvl1pPr>
            <a:lvl2pPr>
              <a:defRPr sz="2000"/>
            </a:lvl2pPr>
            <a:lvl3pPr>
              <a:defRPr sz="2000"/>
            </a:lvl3pPr>
            <a:lvl4pPr>
              <a:defRPr sz="2000"/>
            </a:lvl4pPr>
            <a:lvl5pPr>
              <a:defRPr sz="2000"/>
            </a:lvl5pPr>
          </a:lstStyle>
          <a:p>
            <a:pPr lvl="0"/>
            <a:r>
              <a:rPr lang="en-US"/>
              <a:t>NIMI</a:t>
            </a:r>
            <a:endParaRPr lang="fi-FI"/>
          </a:p>
        </p:txBody>
      </p:sp>
    </p:spTree>
    <p:extLst>
      <p:ext uri="{BB962C8B-B14F-4D97-AF65-F5344CB8AC3E}">
        <p14:creationId xmlns:p14="http://schemas.microsoft.com/office/powerpoint/2010/main" val="202265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ihin työllistymme">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4C8A3A-63C0-1FF1-3EDD-FAA039A47FEA}"/>
              </a:ext>
            </a:extLst>
          </p:cNvPr>
          <p:cNvSpPr>
            <a:spLocks noGrp="1"/>
          </p:cNvSpPr>
          <p:nvPr>
            <p:ph type="dt" sz="half" idx="10"/>
          </p:nvPr>
        </p:nvSpPr>
        <p:spPr/>
        <p:txBody>
          <a:bodyPr/>
          <a:lstStyle/>
          <a:p>
            <a:fld id="{C9C27AD0-92D7-4C79-86F6-165558B1F8A6}" type="datetime1">
              <a:rPr lang="fi-FI" smtClean="0"/>
              <a:t>9.3.2026</a:t>
            </a:fld>
            <a:endParaRPr lang="fi-FI"/>
          </a:p>
        </p:txBody>
      </p:sp>
      <p:sp>
        <p:nvSpPr>
          <p:cNvPr id="4" name="Footer Placeholder 3">
            <a:extLst>
              <a:ext uri="{FF2B5EF4-FFF2-40B4-BE49-F238E27FC236}">
                <a16:creationId xmlns:a16="http://schemas.microsoft.com/office/drawing/2014/main" id="{659F9B01-10EF-3ED9-32FD-F62125D46416}"/>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567E8350-A58C-4E3B-4BDC-A9C451F1BDBB}"/>
              </a:ext>
            </a:extLst>
          </p:cNvPr>
          <p:cNvSpPr>
            <a:spLocks noGrp="1"/>
          </p:cNvSpPr>
          <p:nvPr>
            <p:ph type="sldNum" sz="quarter" idx="12"/>
          </p:nvPr>
        </p:nvSpPr>
        <p:spPr/>
        <p:txBody>
          <a:bodyPr/>
          <a:lstStyle/>
          <a:p>
            <a:fld id="{67007D1D-3B72-420F-B376-32D8B7D78515}" type="slidenum">
              <a:rPr lang="fi-FI" smtClean="0"/>
              <a:pPr/>
              <a:t>‹#›</a:t>
            </a:fld>
            <a:endParaRPr lang="fi-FI"/>
          </a:p>
        </p:txBody>
      </p:sp>
      <p:pic>
        <p:nvPicPr>
          <p:cNvPr id="7" name="Picture 6">
            <a:extLst>
              <a:ext uri="{FF2B5EF4-FFF2-40B4-BE49-F238E27FC236}">
                <a16:creationId xmlns:a16="http://schemas.microsoft.com/office/drawing/2014/main" id="{222AD861-8355-0F11-638A-6433316F23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87291" y="703849"/>
            <a:ext cx="1587794" cy="712887"/>
          </a:xfrm>
          <a:prstGeom prst="rect">
            <a:avLst/>
          </a:prstGeom>
        </p:spPr>
      </p:pic>
      <p:sp>
        <p:nvSpPr>
          <p:cNvPr id="8" name="Title 1">
            <a:extLst>
              <a:ext uri="{FF2B5EF4-FFF2-40B4-BE49-F238E27FC236}">
                <a16:creationId xmlns:a16="http://schemas.microsoft.com/office/drawing/2014/main" id="{59053C5B-E12F-7E9B-4064-0DC960F1FC6A}"/>
              </a:ext>
            </a:extLst>
          </p:cNvPr>
          <p:cNvSpPr>
            <a:spLocks noGrp="1"/>
          </p:cNvSpPr>
          <p:nvPr>
            <p:ph type="title" hasCustomPrompt="1"/>
          </p:nvPr>
        </p:nvSpPr>
        <p:spPr>
          <a:xfrm>
            <a:off x="1490295" y="1541554"/>
            <a:ext cx="9069756" cy="555534"/>
          </a:xfrm>
        </p:spPr>
        <p:txBody>
          <a:bodyPr/>
          <a:lstStyle>
            <a:lvl1pPr>
              <a:defRPr/>
            </a:lvl1pPr>
          </a:lstStyle>
          <a:p>
            <a:r>
              <a:rPr lang="en-US" err="1"/>
              <a:t>Otsikko</a:t>
            </a:r>
            <a:endParaRPr lang="fi-FI"/>
          </a:p>
        </p:txBody>
      </p:sp>
      <p:sp>
        <p:nvSpPr>
          <p:cNvPr id="14" name="Text Placeholder 13">
            <a:extLst>
              <a:ext uri="{FF2B5EF4-FFF2-40B4-BE49-F238E27FC236}">
                <a16:creationId xmlns:a16="http://schemas.microsoft.com/office/drawing/2014/main" id="{1F280A5A-64CD-6E5F-8682-081A2E0BE3BB}"/>
              </a:ext>
            </a:extLst>
          </p:cNvPr>
          <p:cNvSpPr>
            <a:spLocks noGrp="1"/>
          </p:cNvSpPr>
          <p:nvPr>
            <p:ph type="body" sz="quarter" idx="13" hasCustomPrompt="1"/>
          </p:nvPr>
        </p:nvSpPr>
        <p:spPr>
          <a:xfrm>
            <a:off x="1490295" y="2209558"/>
            <a:ext cx="9323387" cy="365125"/>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err="1"/>
              <a:t>Alaotsikko</a:t>
            </a:r>
            <a:endParaRPr lang="fi-FI"/>
          </a:p>
        </p:txBody>
      </p:sp>
      <p:sp>
        <p:nvSpPr>
          <p:cNvPr id="15" name="Text Placeholder 13">
            <a:extLst>
              <a:ext uri="{FF2B5EF4-FFF2-40B4-BE49-F238E27FC236}">
                <a16:creationId xmlns:a16="http://schemas.microsoft.com/office/drawing/2014/main" id="{6D4B37BB-1B4C-A4D8-FB4B-050547287116}"/>
              </a:ext>
            </a:extLst>
          </p:cNvPr>
          <p:cNvSpPr>
            <a:spLocks noGrp="1"/>
          </p:cNvSpPr>
          <p:nvPr>
            <p:ph type="body" sz="quarter" idx="14" hasCustomPrompt="1"/>
          </p:nvPr>
        </p:nvSpPr>
        <p:spPr>
          <a:xfrm>
            <a:off x="1490296" y="2855889"/>
            <a:ext cx="3837842" cy="3094061"/>
          </a:xfrm>
        </p:spPr>
        <p:txBody>
          <a:bodyPr>
            <a:normAutofit/>
          </a:bodyPr>
          <a:lstStyle>
            <a:lvl1pPr marL="342900" indent="-342900">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a:t>
            </a:r>
            <a:endParaRPr lang="fi-FI"/>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a:t>
            </a:r>
            <a:endParaRPr lang="fi-FI"/>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a:t>
            </a:r>
            <a:endParaRPr lang="fi-FI"/>
          </a:p>
        </p:txBody>
      </p:sp>
      <p:sp>
        <p:nvSpPr>
          <p:cNvPr id="17" name="Text Placeholder 13">
            <a:extLst>
              <a:ext uri="{FF2B5EF4-FFF2-40B4-BE49-F238E27FC236}">
                <a16:creationId xmlns:a16="http://schemas.microsoft.com/office/drawing/2014/main" id="{C235BA5E-DD59-67EA-C906-149580CA79F8}"/>
              </a:ext>
            </a:extLst>
          </p:cNvPr>
          <p:cNvSpPr>
            <a:spLocks noGrp="1"/>
          </p:cNvSpPr>
          <p:nvPr>
            <p:ph type="body" sz="quarter" idx="15" hasCustomPrompt="1"/>
          </p:nvPr>
        </p:nvSpPr>
        <p:spPr>
          <a:xfrm>
            <a:off x="5808663" y="2855889"/>
            <a:ext cx="3837842" cy="3094061"/>
          </a:xfrm>
        </p:spPr>
        <p:txBody>
          <a:bodyPr>
            <a:normAutofit/>
          </a:bodyPr>
          <a:lstStyle>
            <a:lvl1pPr marL="342900" indent="-342900">
              <a:buFont typeface="Arial" panose="020B0604020202020204" pitchFamily="34" charset="0"/>
              <a:buChar char="•"/>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a:t>
            </a:r>
            <a:endParaRPr lang="fi-FI"/>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a:t>
            </a:r>
            <a:endParaRPr lang="fi-FI"/>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a:t>
            </a:r>
            <a:endParaRPr lang="fi-FI"/>
          </a:p>
        </p:txBody>
      </p:sp>
    </p:spTree>
    <p:extLst>
      <p:ext uri="{BB962C8B-B14F-4D97-AF65-F5344CB8AC3E}">
        <p14:creationId xmlns:p14="http://schemas.microsoft.com/office/powerpoint/2010/main" val="2606795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48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tkä otsikko ja kuva tumma">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48399A-D24B-2E4A-A6BD-102005B43BFD}"/>
              </a:ext>
            </a:extLst>
          </p:cNvPr>
          <p:cNvSpPr>
            <a:spLocks noGrp="1"/>
          </p:cNvSpPr>
          <p:nvPr>
            <p:ph type="pic" sz="quarter" idx="13"/>
          </p:nvPr>
        </p:nvSpPr>
        <p:spPr>
          <a:xfrm>
            <a:off x="0" y="0"/>
            <a:ext cx="5808663" cy="6858000"/>
          </a:xfrm>
        </p:spPr>
        <p:txBody>
          <a:bodyPr/>
          <a:lstStyle/>
          <a:p>
            <a:endParaRPr lang="fi-FI"/>
          </a:p>
        </p:txBody>
      </p:sp>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6518031" y="765176"/>
            <a:ext cx="4474951" cy="5184774"/>
          </a:xfrm>
        </p:spPr>
        <p:txBody>
          <a:bodyPr anchor="ctr" anchorCtr="0">
            <a:normAutofit/>
          </a:bodyPr>
          <a:lstStyle>
            <a:lvl1pPr algn="l">
              <a:defRPr sz="6000"/>
            </a:lvl1pPr>
          </a:lstStyle>
          <a:p>
            <a:r>
              <a:rPr lang="en-US" err="1"/>
              <a:t>Valoisampi</a:t>
            </a:r>
            <a:r>
              <a:rPr lang="en-US"/>
              <a:t> </a:t>
            </a:r>
            <a:r>
              <a:rPr lang="en-US" err="1"/>
              <a:t>tulevaisuus</a:t>
            </a:r>
            <a:r>
              <a:rPr lang="en-US"/>
              <a:t> </a:t>
            </a:r>
            <a:r>
              <a:rPr lang="en-US" err="1"/>
              <a:t>täältä</a:t>
            </a:r>
            <a:r>
              <a:rPr lang="en-US"/>
              <a:t> </a:t>
            </a:r>
            <a:r>
              <a:rPr lang="en-US" err="1"/>
              <a:t>tullaan</a:t>
            </a:r>
            <a:r>
              <a:rPr lang="en-US"/>
              <a:t>!</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9D8EB187-D3C6-4BAC-A145-242591A2DAA7}"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108" y="6211001"/>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Tree>
    <p:extLst>
      <p:ext uri="{BB962C8B-B14F-4D97-AF65-F5344CB8AC3E}">
        <p14:creationId xmlns:p14="http://schemas.microsoft.com/office/powerpoint/2010/main" val="7734167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itkä otsikko ja kuva vasemmalla">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48399A-D24B-2E4A-A6BD-102005B43BFD}"/>
              </a:ext>
            </a:extLst>
          </p:cNvPr>
          <p:cNvSpPr>
            <a:spLocks noGrp="1"/>
          </p:cNvSpPr>
          <p:nvPr>
            <p:ph type="pic" sz="quarter" idx="13"/>
          </p:nvPr>
        </p:nvSpPr>
        <p:spPr>
          <a:xfrm>
            <a:off x="0" y="0"/>
            <a:ext cx="5808663" cy="6858000"/>
          </a:xfrm>
        </p:spPr>
        <p:txBody>
          <a:bodyPr/>
          <a:lstStyle/>
          <a:p>
            <a:endParaRPr lang="fi-FI"/>
          </a:p>
        </p:txBody>
      </p:sp>
      <p:sp>
        <p:nvSpPr>
          <p:cNvPr id="2" name="Title 1">
            <a:extLst>
              <a:ext uri="{FF2B5EF4-FFF2-40B4-BE49-F238E27FC236}">
                <a16:creationId xmlns:a16="http://schemas.microsoft.com/office/drawing/2014/main" id="{AB3CAC48-127E-AA61-9D02-9BB4E448699D}"/>
              </a:ext>
            </a:extLst>
          </p:cNvPr>
          <p:cNvSpPr>
            <a:spLocks noGrp="1"/>
          </p:cNvSpPr>
          <p:nvPr>
            <p:ph type="ctrTitle" hasCustomPrompt="1"/>
          </p:nvPr>
        </p:nvSpPr>
        <p:spPr>
          <a:xfrm>
            <a:off x="6518031" y="765176"/>
            <a:ext cx="4474951" cy="5184774"/>
          </a:xfrm>
        </p:spPr>
        <p:txBody>
          <a:bodyPr anchor="ctr" anchorCtr="0">
            <a:normAutofit/>
          </a:bodyPr>
          <a:lstStyle>
            <a:lvl1pPr algn="l">
              <a:defRPr sz="6000"/>
            </a:lvl1pPr>
          </a:lstStyle>
          <a:p>
            <a:r>
              <a:rPr lang="en-US" err="1"/>
              <a:t>Valoisampi</a:t>
            </a:r>
            <a:r>
              <a:rPr lang="en-US"/>
              <a:t> </a:t>
            </a:r>
            <a:r>
              <a:rPr lang="en-US" err="1"/>
              <a:t>tulevaisuus</a:t>
            </a:r>
            <a:r>
              <a:rPr lang="en-US"/>
              <a:t> </a:t>
            </a:r>
            <a:r>
              <a:rPr lang="en-US" err="1"/>
              <a:t>täältä</a:t>
            </a:r>
            <a:r>
              <a:rPr lang="en-US"/>
              <a:t> </a:t>
            </a:r>
            <a:r>
              <a:rPr lang="en-US" err="1"/>
              <a:t>tullaan</a:t>
            </a:r>
            <a:r>
              <a:rPr lang="en-US"/>
              <a:t>!</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9D8EB187-D3C6-4BAC-A145-242591A2DAA7}"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108" y="6211001"/>
            <a:ext cx="1177141" cy="319875"/>
          </a:xfrm>
          <a:prstGeom prst="rect">
            <a:avLst/>
          </a:prstGeom>
        </p:spPr>
      </p:pic>
      <p:sp>
        <p:nvSpPr>
          <p:cNvPr id="7" name="TextBox 6">
            <a:extLst>
              <a:ext uri="{FF2B5EF4-FFF2-40B4-BE49-F238E27FC236}">
                <a16:creationId xmlns:a16="http://schemas.microsoft.com/office/drawing/2014/main" id="{0EC5D3CB-F734-C60F-B8A9-C8F733642CE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Tree>
    <p:extLst>
      <p:ext uri="{BB962C8B-B14F-4D97-AF65-F5344CB8AC3E}">
        <p14:creationId xmlns:p14="http://schemas.microsoft.com/office/powerpoint/2010/main" val="279015218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tkä otsikko ja kuva oranssi">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D396BB-91A8-581B-EA81-AA1317BEC74B}"/>
              </a:ext>
            </a:extLst>
          </p:cNvPr>
          <p:cNvSpPr>
            <a:spLocks noGrp="1"/>
          </p:cNvSpPr>
          <p:nvPr>
            <p:ph type="ctrTitle" hasCustomPrompt="1"/>
          </p:nvPr>
        </p:nvSpPr>
        <p:spPr>
          <a:xfrm>
            <a:off x="0" y="0"/>
            <a:ext cx="6383337" cy="6858000"/>
          </a:xfrm>
          <a:solidFill>
            <a:schemeClr val="accent1"/>
          </a:solidFill>
        </p:spPr>
        <p:txBody>
          <a:bodyPr lIns="1080000" rIns="720000" anchor="ctr" anchorCtr="0">
            <a:normAutofit/>
          </a:bodyPr>
          <a:lstStyle>
            <a:lvl1pPr algn="l">
              <a:defRPr sz="6000"/>
            </a:lvl1pPr>
          </a:lstStyle>
          <a:p>
            <a:r>
              <a:rPr lang="en-US" err="1"/>
              <a:t>Valoisampi</a:t>
            </a:r>
            <a:r>
              <a:rPr lang="en-US"/>
              <a:t> </a:t>
            </a:r>
            <a:r>
              <a:rPr lang="en-US" err="1"/>
              <a:t>tulevaisuus</a:t>
            </a:r>
            <a:r>
              <a:rPr lang="en-US"/>
              <a:t> </a:t>
            </a:r>
            <a:r>
              <a:rPr lang="en-US" err="1"/>
              <a:t>täältä</a:t>
            </a:r>
            <a:r>
              <a:rPr lang="en-US"/>
              <a:t> </a:t>
            </a:r>
            <a:r>
              <a:rPr lang="en-US" err="1"/>
              <a:t>tullaan</a:t>
            </a:r>
            <a:r>
              <a:rPr lang="en-US"/>
              <a:t>!</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DCECE31C-E524-43C5-AE45-407A10E89AC7}"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9335" y="6209174"/>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Tree>
    <p:extLst>
      <p:ext uri="{BB962C8B-B14F-4D97-AF65-F5344CB8AC3E}">
        <p14:creationId xmlns:p14="http://schemas.microsoft.com/office/powerpoint/2010/main" val="14713374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tkä otsikko ja kuva sininen">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6D396BB-91A8-581B-EA81-AA1317BEC74B}"/>
              </a:ext>
            </a:extLst>
          </p:cNvPr>
          <p:cNvSpPr>
            <a:spLocks noGrp="1"/>
          </p:cNvSpPr>
          <p:nvPr>
            <p:ph type="ctrTitle" hasCustomPrompt="1"/>
          </p:nvPr>
        </p:nvSpPr>
        <p:spPr>
          <a:xfrm>
            <a:off x="0" y="0"/>
            <a:ext cx="6383337" cy="6858000"/>
          </a:xfrm>
          <a:solidFill>
            <a:srgbClr val="BFE3EF"/>
          </a:solidFill>
        </p:spPr>
        <p:txBody>
          <a:bodyPr lIns="1080000" rIns="720000" anchor="ctr" anchorCtr="0">
            <a:normAutofit/>
          </a:bodyPr>
          <a:lstStyle>
            <a:lvl1pPr algn="l">
              <a:defRPr sz="6000"/>
            </a:lvl1pPr>
          </a:lstStyle>
          <a:p>
            <a:r>
              <a:rPr lang="en-US" err="1"/>
              <a:t>Valoisampi</a:t>
            </a:r>
            <a:r>
              <a:rPr lang="en-US"/>
              <a:t> </a:t>
            </a:r>
            <a:r>
              <a:rPr lang="en-US" err="1"/>
              <a:t>tulevaisuus</a:t>
            </a:r>
            <a:r>
              <a:rPr lang="en-US"/>
              <a:t> </a:t>
            </a:r>
            <a:r>
              <a:rPr lang="en-US" err="1"/>
              <a:t>täältä</a:t>
            </a:r>
            <a:r>
              <a:rPr lang="en-US"/>
              <a:t> </a:t>
            </a:r>
            <a:r>
              <a:rPr lang="en-US" err="1"/>
              <a:t>tullaan</a:t>
            </a:r>
            <a:r>
              <a:rPr lang="en-US"/>
              <a:t>!</a:t>
            </a: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DCECE31C-E524-43C5-AE45-407A10E89AC7}"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9335" y="6209174"/>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Tree>
    <p:extLst>
      <p:ext uri="{BB962C8B-B14F-4D97-AF65-F5344CB8AC3E}">
        <p14:creationId xmlns:p14="http://schemas.microsoft.com/office/powerpoint/2010/main" val="369560717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ritausta ja kuva oikealla - keltainen">
    <p:bg>
      <p:bgPr>
        <a:blipFill dpi="0" rotWithShape="1">
          <a:blip r:embed="rId2">
            <a:lum/>
          </a:blip>
          <a:srcRect/>
          <a:stretch>
            <a:fillRect l="10000" r="-4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81EE7-E509-7483-B1AB-3EE7F0AE4FD9}"/>
              </a:ext>
            </a:extLst>
          </p:cNvPr>
          <p:cNvSpPr/>
          <p:nvPr userDrawn="1"/>
        </p:nvSpPr>
        <p:spPr>
          <a:xfrm>
            <a:off x="0" y="0"/>
            <a:ext cx="638666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92812F3D-B39F-4410-BA20-146F0681D8E1}"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9335" y="6209174"/>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
        <p:nvSpPr>
          <p:cNvPr id="9" name="Text Placeholder 13">
            <a:extLst>
              <a:ext uri="{FF2B5EF4-FFF2-40B4-BE49-F238E27FC236}">
                <a16:creationId xmlns:a16="http://schemas.microsoft.com/office/drawing/2014/main" id="{9B7793E4-7E6F-88B3-262B-3B35B2A5846C}"/>
              </a:ext>
            </a:extLst>
          </p:cNvPr>
          <p:cNvSpPr>
            <a:spLocks noGrp="1"/>
          </p:cNvSpPr>
          <p:nvPr>
            <p:ph type="body" sz="quarter" idx="15" hasCustomPrompt="1"/>
          </p:nvPr>
        </p:nvSpPr>
        <p:spPr>
          <a:xfrm>
            <a:off x="1055687" y="765175"/>
            <a:ext cx="4752975" cy="1072691"/>
          </a:xfrm>
          <a:noFill/>
        </p:spPr>
        <p:txBody>
          <a:bodyPr anchor="b" anchorCtr="0">
            <a:noAutofit/>
          </a:bodyPr>
          <a:lstStyle>
            <a:lvl1pPr>
              <a:defRPr sz="3200">
                <a:solidFill>
                  <a:schemeClr val="tx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fi-FI"/>
          </a:p>
        </p:txBody>
      </p:sp>
      <p:sp>
        <p:nvSpPr>
          <p:cNvPr id="8" name="Text Placeholder 6">
            <a:extLst>
              <a:ext uri="{FF2B5EF4-FFF2-40B4-BE49-F238E27FC236}">
                <a16:creationId xmlns:a16="http://schemas.microsoft.com/office/drawing/2014/main" id="{3CE95A9F-B09F-BB6E-486B-AD17BB52DE90}"/>
              </a:ext>
            </a:extLst>
          </p:cNvPr>
          <p:cNvSpPr>
            <a:spLocks noGrp="1"/>
          </p:cNvSpPr>
          <p:nvPr>
            <p:ph type="body" sz="quarter" idx="14" hasCustomPrompt="1"/>
          </p:nvPr>
        </p:nvSpPr>
        <p:spPr>
          <a:xfrm>
            <a:off x="1055689" y="2097088"/>
            <a:ext cx="4752974" cy="3852864"/>
          </a:xfrm>
        </p:spPr>
        <p:txBody>
          <a:bodyPr>
            <a:normAutofit/>
          </a:bodyPr>
          <a:lstStyle>
            <a:lvl1pPr marL="342900" indent="-342900">
              <a:buFont typeface="Arial" panose="020B0604020202020204" pitchFamily="34" charset="0"/>
              <a:buChar char="•"/>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36724292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ritausta ja kuva oikealla - beige">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81EE7-E509-7483-B1AB-3EE7F0AE4FD9}"/>
              </a:ext>
            </a:extLst>
          </p:cNvPr>
          <p:cNvSpPr/>
          <p:nvPr userDrawn="1"/>
        </p:nvSpPr>
        <p:spPr>
          <a:xfrm>
            <a:off x="0" y="0"/>
            <a:ext cx="638666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92812F3D-B39F-4410-BA20-146F0681D8E1}"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9335" y="6209174"/>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
        <p:nvSpPr>
          <p:cNvPr id="9" name="Text Placeholder 13">
            <a:extLst>
              <a:ext uri="{FF2B5EF4-FFF2-40B4-BE49-F238E27FC236}">
                <a16:creationId xmlns:a16="http://schemas.microsoft.com/office/drawing/2014/main" id="{9B7793E4-7E6F-88B3-262B-3B35B2A5846C}"/>
              </a:ext>
            </a:extLst>
          </p:cNvPr>
          <p:cNvSpPr>
            <a:spLocks noGrp="1"/>
          </p:cNvSpPr>
          <p:nvPr>
            <p:ph type="body" sz="quarter" idx="15" hasCustomPrompt="1"/>
          </p:nvPr>
        </p:nvSpPr>
        <p:spPr>
          <a:xfrm>
            <a:off x="1055687" y="765175"/>
            <a:ext cx="4752975" cy="1072691"/>
          </a:xfrm>
          <a:noFill/>
        </p:spPr>
        <p:txBody>
          <a:bodyPr anchor="b" anchorCtr="0">
            <a:noAutofit/>
          </a:bodyPr>
          <a:lstStyle>
            <a:lvl1pPr>
              <a:defRPr sz="3200">
                <a:solidFill>
                  <a:schemeClr val="tx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fi-FI"/>
          </a:p>
        </p:txBody>
      </p:sp>
      <p:sp>
        <p:nvSpPr>
          <p:cNvPr id="8" name="Text Placeholder 6">
            <a:extLst>
              <a:ext uri="{FF2B5EF4-FFF2-40B4-BE49-F238E27FC236}">
                <a16:creationId xmlns:a16="http://schemas.microsoft.com/office/drawing/2014/main" id="{3CE95A9F-B09F-BB6E-486B-AD17BB52DE90}"/>
              </a:ext>
            </a:extLst>
          </p:cNvPr>
          <p:cNvSpPr>
            <a:spLocks noGrp="1"/>
          </p:cNvSpPr>
          <p:nvPr>
            <p:ph type="body" sz="quarter" idx="14" hasCustomPrompt="1"/>
          </p:nvPr>
        </p:nvSpPr>
        <p:spPr>
          <a:xfrm>
            <a:off x="1055689" y="2097088"/>
            <a:ext cx="4752974" cy="3852864"/>
          </a:xfrm>
        </p:spPr>
        <p:txBody>
          <a:bodyPr>
            <a:normAutofit/>
          </a:bodyPr>
          <a:lstStyle>
            <a:lvl1pPr marL="342900" indent="-342900">
              <a:buFont typeface="Arial" panose="020B0604020202020204" pitchFamily="34" charset="0"/>
              <a:buChar char="•"/>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2063657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ritausta ja kuva oikealla - sininen">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81EE7-E509-7483-B1AB-3EE7F0AE4FD9}"/>
              </a:ext>
            </a:extLst>
          </p:cNvPr>
          <p:cNvSpPr/>
          <p:nvPr userDrawn="1"/>
        </p:nvSpPr>
        <p:spPr>
          <a:xfrm>
            <a:off x="0" y="0"/>
            <a:ext cx="6386660"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C4770A5E-125C-32DB-79DB-588284139847}"/>
              </a:ext>
            </a:extLst>
          </p:cNvPr>
          <p:cNvSpPr>
            <a:spLocks noGrp="1"/>
          </p:cNvSpPr>
          <p:nvPr>
            <p:ph type="dt" sz="half" idx="10"/>
          </p:nvPr>
        </p:nvSpPr>
        <p:spPr/>
        <p:txBody>
          <a:bodyPr/>
          <a:lstStyle/>
          <a:p>
            <a:fld id="{92812F3D-B39F-4410-BA20-146F0681D8E1}" type="datetime1">
              <a:rPr lang="fi-FI" smtClean="0"/>
              <a:t>9.3.2026</a:t>
            </a:fld>
            <a:endParaRPr lang="fi-FI"/>
          </a:p>
        </p:txBody>
      </p:sp>
      <p:sp>
        <p:nvSpPr>
          <p:cNvPr id="5" name="Footer Placeholder 4">
            <a:extLst>
              <a:ext uri="{FF2B5EF4-FFF2-40B4-BE49-F238E27FC236}">
                <a16:creationId xmlns:a16="http://schemas.microsoft.com/office/drawing/2014/main" id="{53A0A8D5-A903-10EA-9142-555EBE9F8AC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6C7DCDD-1A4F-7767-515F-98782DE0014F}"/>
              </a:ext>
            </a:extLst>
          </p:cNvPr>
          <p:cNvSpPr>
            <a:spLocks noGrp="1"/>
          </p:cNvSpPr>
          <p:nvPr>
            <p:ph type="sldNum" sz="quarter" idx="12"/>
          </p:nvPr>
        </p:nvSpPr>
        <p:spPr/>
        <p:txBody>
          <a:bodyPr/>
          <a:lstStyle/>
          <a:p>
            <a:fld id="{67007D1D-3B72-420F-B376-32D8B7D78515}" type="slidenum">
              <a:rPr lang="fi-FI" smtClean="0"/>
              <a:t>‹#›</a:t>
            </a:fld>
            <a:endParaRPr lang="fi-FI"/>
          </a:p>
        </p:txBody>
      </p:sp>
      <p:pic>
        <p:nvPicPr>
          <p:cNvPr id="3" name="Graphic 2">
            <a:extLst>
              <a:ext uri="{FF2B5EF4-FFF2-40B4-BE49-F238E27FC236}">
                <a16:creationId xmlns:a16="http://schemas.microsoft.com/office/drawing/2014/main" id="{B21EA658-05A2-ABD7-3A0E-867F241C3215}"/>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19335" y="6209174"/>
            <a:ext cx="1177141" cy="319875"/>
          </a:xfrm>
          <a:prstGeom prst="rect">
            <a:avLst/>
          </a:prstGeom>
        </p:spPr>
      </p:pic>
      <p:sp>
        <p:nvSpPr>
          <p:cNvPr id="7" name="TextBox 6">
            <a:extLst>
              <a:ext uri="{FF2B5EF4-FFF2-40B4-BE49-F238E27FC236}">
                <a16:creationId xmlns:a16="http://schemas.microsoft.com/office/drawing/2014/main" id="{0EC5D3CB-F734-C60F-B8A9-C8F733642CE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
        <p:nvSpPr>
          <p:cNvPr id="9" name="Text Placeholder 13">
            <a:extLst>
              <a:ext uri="{FF2B5EF4-FFF2-40B4-BE49-F238E27FC236}">
                <a16:creationId xmlns:a16="http://schemas.microsoft.com/office/drawing/2014/main" id="{9B7793E4-7E6F-88B3-262B-3B35B2A5846C}"/>
              </a:ext>
            </a:extLst>
          </p:cNvPr>
          <p:cNvSpPr>
            <a:spLocks noGrp="1"/>
          </p:cNvSpPr>
          <p:nvPr>
            <p:ph type="body" sz="quarter" idx="15" hasCustomPrompt="1"/>
          </p:nvPr>
        </p:nvSpPr>
        <p:spPr>
          <a:xfrm>
            <a:off x="1055687" y="765175"/>
            <a:ext cx="4752975" cy="1072691"/>
          </a:xfrm>
          <a:noFill/>
        </p:spPr>
        <p:txBody>
          <a:bodyPr anchor="b" anchorCtr="0">
            <a:noAutofit/>
          </a:bodyPr>
          <a:lstStyle>
            <a:lvl1pPr>
              <a:defRPr sz="3200">
                <a:solidFill>
                  <a:schemeClr val="tx1"/>
                </a:solidFill>
                <a:highlight>
                  <a:srgbClr val="F1BAEF"/>
                </a:highlight>
                <a:latin typeface="+mj-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err="1"/>
              <a:t>Otsikko</a:t>
            </a:r>
            <a:endParaRPr lang="fi-FI"/>
          </a:p>
        </p:txBody>
      </p:sp>
      <p:sp>
        <p:nvSpPr>
          <p:cNvPr id="8" name="Text Placeholder 6">
            <a:extLst>
              <a:ext uri="{FF2B5EF4-FFF2-40B4-BE49-F238E27FC236}">
                <a16:creationId xmlns:a16="http://schemas.microsoft.com/office/drawing/2014/main" id="{3CE95A9F-B09F-BB6E-486B-AD17BB52DE90}"/>
              </a:ext>
            </a:extLst>
          </p:cNvPr>
          <p:cNvSpPr>
            <a:spLocks noGrp="1"/>
          </p:cNvSpPr>
          <p:nvPr>
            <p:ph type="body" sz="quarter" idx="14" hasCustomPrompt="1"/>
          </p:nvPr>
        </p:nvSpPr>
        <p:spPr>
          <a:xfrm>
            <a:off x="1055689" y="2097088"/>
            <a:ext cx="4752974" cy="3852864"/>
          </a:xfrm>
        </p:spPr>
        <p:txBody>
          <a:bodyPr>
            <a:normAutofit/>
          </a:bodyPr>
          <a:lstStyle>
            <a:lvl1pPr marL="342900" indent="-342900">
              <a:buFont typeface="Arial" panose="020B0604020202020204" pitchFamily="34" charset="0"/>
              <a:buChar char="•"/>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ipsum</a:t>
            </a:r>
            <a:endParaRPr lang="fi-FI"/>
          </a:p>
        </p:txBody>
      </p:sp>
    </p:spTree>
    <p:extLst>
      <p:ext uri="{BB962C8B-B14F-4D97-AF65-F5344CB8AC3E}">
        <p14:creationId xmlns:p14="http://schemas.microsoft.com/office/powerpoint/2010/main" val="9895825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D36D9B-F785-23E1-3A0F-C050F887BA22}"/>
              </a:ext>
            </a:extLst>
          </p:cNvPr>
          <p:cNvSpPr>
            <a:spLocks noGrp="1"/>
          </p:cNvSpPr>
          <p:nvPr>
            <p:ph type="title"/>
          </p:nvPr>
        </p:nvSpPr>
        <p:spPr>
          <a:xfrm>
            <a:off x="1055689" y="781936"/>
            <a:ext cx="9504362" cy="782638"/>
          </a:xfrm>
          <a:prstGeom prst="rect">
            <a:avLst/>
          </a:prstGeom>
        </p:spPr>
        <p:txBody>
          <a:bodyPr vert="horz" lIns="91440" tIns="45720" rIns="91440" bIns="45720" rtlCol="0" anchor="t" anchorCtr="0">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2CBC7690-B797-A2C7-C2E8-B9948C68800B}"/>
              </a:ext>
            </a:extLst>
          </p:cNvPr>
          <p:cNvSpPr>
            <a:spLocks noGrp="1"/>
          </p:cNvSpPr>
          <p:nvPr>
            <p:ph type="body" idx="1"/>
          </p:nvPr>
        </p:nvSpPr>
        <p:spPr>
          <a:xfrm>
            <a:off x="1055688" y="2097088"/>
            <a:ext cx="9504363" cy="38528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          h level</a:t>
            </a:r>
            <a:endParaRPr lang="fi-FI"/>
          </a:p>
        </p:txBody>
      </p:sp>
      <p:sp>
        <p:nvSpPr>
          <p:cNvPr id="4" name="Date Placeholder 3">
            <a:extLst>
              <a:ext uri="{FF2B5EF4-FFF2-40B4-BE49-F238E27FC236}">
                <a16:creationId xmlns:a16="http://schemas.microsoft.com/office/drawing/2014/main" id="{4CCA8434-BF6D-5683-F1B8-A7D5881E1454}"/>
              </a:ext>
            </a:extLst>
          </p:cNvPr>
          <p:cNvSpPr>
            <a:spLocks noGrp="1"/>
          </p:cNvSpPr>
          <p:nvPr>
            <p:ph type="dt" sz="half" idx="2"/>
          </p:nvPr>
        </p:nvSpPr>
        <p:spPr>
          <a:xfrm>
            <a:off x="3065463" y="6399892"/>
            <a:ext cx="2743200" cy="365125"/>
          </a:xfrm>
          <a:prstGeom prst="rect">
            <a:avLst/>
          </a:prstGeom>
        </p:spPr>
        <p:txBody>
          <a:bodyPr vert="horz" lIns="91440" tIns="45720" rIns="91440" bIns="45720" rtlCol="0" anchor="ctr"/>
          <a:lstStyle>
            <a:lvl1pPr algn="r">
              <a:defRPr sz="1000">
                <a:solidFill>
                  <a:schemeClr val="tx1"/>
                </a:solidFill>
              </a:defRPr>
            </a:lvl1pPr>
          </a:lstStyle>
          <a:p>
            <a:fld id="{FA486B8A-0F92-48E8-96FF-1B781662998A}" type="datetime1">
              <a:rPr lang="fi-FI" smtClean="0"/>
              <a:t>9.3.2026</a:t>
            </a:fld>
            <a:endParaRPr lang="fi-FI"/>
          </a:p>
        </p:txBody>
      </p:sp>
      <p:sp>
        <p:nvSpPr>
          <p:cNvPr id="5" name="Footer Placeholder 4">
            <a:extLst>
              <a:ext uri="{FF2B5EF4-FFF2-40B4-BE49-F238E27FC236}">
                <a16:creationId xmlns:a16="http://schemas.microsoft.com/office/drawing/2014/main" id="{90BC0AD7-F5D7-9A8F-F16B-37F07C2ECE67}"/>
              </a:ext>
            </a:extLst>
          </p:cNvPr>
          <p:cNvSpPr>
            <a:spLocks noGrp="1"/>
          </p:cNvSpPr>
          <p:nvPr>
            <p:ph type="ftr" sz="quarter" idx="3"/>
          </p:nvPr>
        </p:nvSpPr>
        <p:spPr>
          <a:xfrm>
            <a:off x="5808663" y="6399894"/>
            <a:ext cx="4751388" cy="365124"/>
          </a:xfrm>
          <a:prstGeom prst="rect">
            <a:avLst/>
          </a:prstGeom>
        </p:spPr>
        <p:txBody>
          <a:bodyPr vert="horz" lIns="91440" tIns="45720" rIns="91440" bIns="45720" rtlCol="0" anchor="ctr"/>
          <a:lstStyle>
            <a:lvl1pPr algn="r">
              <a:defRPr sz="1000">
                <a:solidFill>
                  <a:schemeClr val="tx1"/>
                </a:solidFill>
              </a:defRPr>
            </a:lvl1pPr>
          </a:lstStyle>
          <a:p>
            <a:endParaRPr lang="fi-FI"/>
          </a:p>
        </p:txBody>
      </p:sp>
      <p:sp>
        <p:nvSpPr>
          <p:cNvPr id="6" name="Slide Number Placeholder 5">
            <a:extLst>
              <a:ext uri="{FF2B5EF4-FFF2-40B4-BE49-F238E27FC236}">
                <a16:creationId xmlns:a16="http://schemas.microsoft.com/office/drawing/2014/main" id="{C3ACDC5E-4571-0E79-D7BB-0A4F259E0030}"/>
              </a:ext>
            </a:extLst>
          </p:cNvPr>
          <p:cNvSpPr>
            <a:spLocks noGrp="1"/>
          </p:cNvSpPr>
          <p:nvPr>
            <p:ph type="sldNum" sz="quarter" idx="4"/>
          </p:nvPr>
        </p:nvSpPr>
        <p:spPr>
          <a:xfrm>
            <a:off x="11309268" y="6399893"/>
            <a:ext cx="761010" cy="365125"/>
          </a:xfrm>
          <a:prstGeom prst="rect">
            <a:avLst/>
          </a:prstGeom>
        </p:spPr>
        <p:txBody>
          <a:bodyPr vert="horz" lIns="91440" tIns="45720" rIns="91440" bIns="45720" rtlCol="0" anchor="ctr"/>
          <a:lstStyle>
            <a:lvl1pPr algn="r">
              <a:defRPr sz="1000">
                <a:solidFill>
                  <a:schemeClr val="tx1"/>
                </a:solidFill>
              </a:defRPr>
            </a:lvl1pPr>
          </a:lstStyle>
          <a:p>
            <a:fld id="{67007D1D-3B72-420F-B376-32D8B7D78515}" type="slidenum">
              <a:rPr lang="fi-FI" smtClean="0"/>
              <a:pPr/>
              <a:t>‹#›</a:t>
            </a:fld>
            <a:endParaRPr lang="fi-FI"/>
          </a:p>
        </p:txBody>
      </p:sp>
      <p:pic>
        <p:nvPicPr>
          <p:cNvPr id="15" name="Graphic 14">
            <a:extLst>
              <a:ext uri="{FF2B5EF4-FFF2-40B4-BE49-F238E27FC236}">
                <a16:creationId xmlns:a16="http://schemas.microsoft.com/office/drawing/2014/main" id="{2EFA1D1F-709C-1C62-468E-44D2FB46E043}"/>
              </a:ext>
              <a:ext uri="{C183D7F6-B498-43B3-948B-1728B52AA6E4}">
                <adec:decorative xmlns:adec="http://schemas.microsoft.com/office/drawing/2017/decorative" val="1"/>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323108" y="6211001"/>
            <a:ext cx="1177141" cy="319875"/>
          </a:xfrm>
          <a:prstGeom prst="rect">
            <a:avLst/>
          </a:prstGeom>
        </p:spPr>
      </p:pic>
      <p:sp>
        <p:nvSpPr>
          <p:cNvPr id="16" name="TextBox 15">
            <a:extLst>
              <a:ext uri="{FF2B5EF4-FFF2-40B4-BE49-F238E27FC236}">
                <a16:creationId xmlns:a16="http://schemas.microsoft.com/office/drawing/2014/main" id="{36A381F7-E912-F5DA-C7E1-0B5AF207AB91}"/>
              </a:ext>
              <a:ext uri="{C183D7F6-B498-43B3-948B-1728B52AA6E4}">
                <adec:decorative xmlns:adec="http://schemas.microsoft.com/office/drawing/2017/decorative" val="1"/>
              </a:ext>
            </a:extLst>
          </p:cNvPr>
          <p:cNvSpPr txBox="1"/>
          <p:nvPr userDrawn="1"/>
        </p:nvSpPr>
        <p:spPr>
          <a:xfrm rot="5400000">
            <a:off x="9175522" y="3047501"/>
            <a:ext cx="5543289" cy="261610"/>
          </a:xfrm>
          <a:prstGeom prst="rect">
            <a:avLst/>
          </a:prstGeom>
          <a:noFill/>
        </p:spPr>
        <p:txBody>
          <a:bodyPr wrap="square" rtlCol="0">
            <a:spAutoFit/>
          </a:bodyPr>
          <a:lstStyle/>
          <a:p>
            <a:r>
              <a:rPr lang="en-US" sz="1050" err="1">
                <a:effectLst/>
              </a:rPr>
              <a:t>Humanistinen</a:t>
            </a:r>
            <a:r>
              <a:rPr lang="en-US" sz="1050">
                <a:effectLst/>
              </a:rPr>
              <a:t> </a:t>
            </a:r>
            <a:r>
              <a:rPr lang="en-US" sz="1050" err="1">
                <a:effectLst/>
              </a:rPr>
              <a:t>ammattikorkeakoulu</a:t>
            </a:r>
            <a:r>
              <a:rPr lang="en-US" sz="1050">
                <a:effectLst/>
              </a:rPr>
              <a:t>  </a:t>
            </a:r>
            <a:r>
              <a:rPr lang="en-US" sz="800" err="1">
                <a:effectLst/>
              </a:rPr>
              <a:t>Humak</a:t>
            </a:r>
            <a:r>
              <a:rPr lang="en-US" sz="800">
                <a:effectLst/>
              </a:rPr>
              <a:t> University of Applied Sciences</a:t>
            </a:r>
            <a:endParaRPr lang="fi-FI" sz="1100"/>
          </a:p>
        </p:txBody>
      </p:sp>
    </p:spTree>
    <p:extLst>
      <p:ext uri="{BB962C8B-B14F-4D97-AF65-F5344CB8AC3E}">
        <p14:creationId xmlns:p14="http://schemas.microsoft.com/office/powerpoint/2010/main" val="823927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73" r:id="rId4"/>
    <p:sldLayoutId id="2147483659" r:id="rId5"/>
    <p:sldLayoutId id="2147483675" r:id="rId6"/>
    <p:sldLayoutId id="2147483668" r:id="rId7"/>
    <p:sldLayoutId id="2147483671" r:id="rId8"/>
    <p:sldLayoutId id="2147483672" r:id="rId9"/>
    <p:sldLayoutId id="2147483662" r:id="rId10"/>
    <p:sldLayoutId id="2147483674" r:id="rId11"/>
    <p:sldLayoutId id="2147483651" r:id="rId12"/>
    <p:sldLayoutId id="2147483657" r:id="rId13"/>
    <p:sldLayoutId id="2147483664" r:id="rId14"/>
    <p:sldLayoutId id="2147483660" r:id="rId15"/>
    <p:sldLayoutId id="2147483661" r:id="rId16"/>
    <p:sldLayoutId id="2147483666" r:id="rId17"/>
    <p:sldLayoutId id="2147483652" r:id="rId18"/>
    <p:sldLayoutId id="2147483653" r:id="rId19"/>
    <p:sldLayoutId id="2147483654" r:id="rId20"/>
    <p:sldLayoutId id="2147483676" r:id="rId21"/>
    <p:sldLayoutId id="2147483669" r:id="rId22"/>
    <p:sldLayoutId id="2147483670" r:id="rId23"/>
    <p:sldLayoutId id="2147483655" r:id="rId24"/>
    <p:sldLayoutId id="2147483656" r:id="rId25"/>
    <p:sldLayoutId id="2147483667" r:id="rId26"/>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48" userDrawn="1">
          <p15:clr>
            <a:srgbClr val="F26B43"/>
          </p15:clr>
        </p15:guide>
        <p15:guide id="2" pos="665" userDrawn="1">
          <p15:clr>
            <a:srgbClr val="F26B43"/>
          </p15:clr>
        </p15:guide>
        <p15:guide id="3" pos="2479" userDrawn="1">
          <p15:clr>
            <a:srgbClr val="F26B43"/>
          </p15:clr>
        </p15:guide>
        <p15:guide id="4" pos="4566" userDrawn="1">
          <p15:clr>
            <a:srgbClr val="F26B43"/>
          </p15:clr>
        </p15:guide>
        <p15:guide id="5" pos="2751" userDrawn="1">
          <p15:clr>
            <a:srgbClr val="F26B43"/>
          </p15:clr>
        </p15:guide>
        <p15:guide id="6" pos="4838" userDrawn="1">
          <p15:clr>
            <a:srgbClr val="F26B43"/>
          </p15:clr>
        </p15:guide>
        <p15:guide id="7" pos="6652" userDrawn="1">
          <p15:clr>
            <a:srgbClr val="F26B43"/>
          </p15:clr>
        </p15:guide>
        <p15:guide id="8" pos="3659" userDrawn="1">
          <p15:clr>
            <a:srgbClr val="F26B43"/>
          </p15:clr>
        </p15:guide>
        <p15:guide id="9" orient="horz" pos="482" userDrawn="1">
          <p15:clr>
            <a:srgbClr val="F26B43"/>
          </p15:clr>
        </p15:guide>
        <p15:guide id="10" pos="1572" userDrawn="1">
          <p15:clr>
            <a:srgbClr val="F26B43"/>
          </p15:clr>
        </p15:guide>
        <p15:guide id="11" pos="5745" userDrawn="1">
          <p15:clr>
            <a:srgbClr val="F26B43"/>
          </p15:clr>
        </p15:guide>
        <p15:guide id="12" orient="horz" pos="13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opetussuunnitelmat.humak.fi/68179/27679/270/0/27707" TargetMode="External"/><Relationship Id="rId3" Type="http://schemas.openxmlformats.org/officeDocument/2006/relationships/image" Target="../media/image20.jpeg"/><Relationship Id="rId7" Type="http://schemas.openxmlformats.org/officeDocument/2006/relationships/hyperlink" Target="https://opetussuunnitelmat.humak.fi/68179/27679/270/0/27649"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https://opetussuunnitelmat.humak.fi/68179/27679/270/0/27701" TargetMode="External"/><Relationship Id="rId5" Type="http://schemas.openxmlformats.org/officeDocument/2006/relationships/hyperlink" Target="https://opetussuunnitelmat.humak.fi/68179/27679/270/0/27698" TargetMode="External"/><Relationship Id="rId10" Type="http://schemas.openxmlformats.org/officeDocument/2006/relationships/hyperlink" Target="https://opetussuunnitelmat.humak.fi/68179/27679/270/0/27884" TargetMode="External"/><Relationship Id="rId4" Type="http://schemas.openxmlformats.org/officeDocument/2006/relationships/hyperlink" Target="https://opetussuunnitelmat.humak.fi/185139/28105/272/0/28103" TargetMode="External"/><Relationship Id="rId9" Type="http://schemas.openxmlformats.org/officeDocument/2006/relationships/hyperlink" Target="https://opetussuunnitelmat.humak.fi/68179/27679/270/0/27716"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hyperlink" Target="https://opetussuunnitelmat.humak.fi/68179/27748/266/0/27884" TargetMode="External"/><Relationship Id="rId3" Type="http://schemas.openxmlformats.org/officeDocument/2006/relationships/hyperlink" Target="https://opetussuunnitelmat.humak.fi/realization/7679" TargetMode="External"/><Relationship Id="rId7" Type="http://schemas.openxmlformats.org/officeDocument/2006/relationships/hyperlink" Target="https://opetussuunnitelmat.humak.fi/68179/27748/266/0/27650" TargetMode="External"/><Relationship Id="rId2" Type="http://schemas.openxmlformats.org/officeDocument/2006/relationships/image" Target="../media/image26.jpg"/><Relationship Id="rId1" Type="http://schemas.openxmlformats.org/officeDocument/2006/relationships/slideLayout" Target="../slideLayouts/slideLayout11.xml"/><Relationship Id="rId6" Type="http://schemas.openxmlformats.org/officeDocument/2006/relationships/hyperlink" Target="https://opetussuunnitelmat.humak.fi/68179/27748/266/0/27763" TargetMode="External"/><Relationship Id="rId5" Type="http://schemas.openxmlformats.org/officeDocument/2006/relationships/hyperlink" Target="https://opetussuunnitelmat.humak.fi/68179/27748/266/0/27701" TargetMode="External"/><Relationship Id="rId4" Type="http://schemas.openxmlformats.org/officeDocument/2006/relationships/hyperlink" Target="https://opetussuunnitelmat.humak.fi/68179/27748/266/0/27698"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_aWWSRRk6Go"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hyperlink" Target="https://opetussuunnitelmat.humak.fi/68179/27680/267/0/27810" TargetMode="External"/><Relationship Id="rId3" Type="http://schemas.openxmlformats.org/officeDocument/2006/relationships/hyperlink" Target="https://opetussuunnitelmat.humak.fi/185139/28134/274/0/28103" TargetMode="External"/><Relationship Id="rId7" Type="http://schemas.openxmlformats.org/officeDocument/2006/relationships/hyperlink" Target="https://opetussuunnitelmat.humak.fi/68179/27680/287/0/27650" TargetMode="External"/><Relationship Id="rId2" Type="http://schemas.openxmlformats.org/officeDocument/2006/relationships/image" Target="../media/image30.jpeg"/><Relationship Id="rId1" Type="http://schemas.openxmlformats.org/officeDocument/2006/relationships/slideLayout" Target="../slideLayouts/slideLayout10.xml"/><Relationship Id="rId6" Type="http://schemas.openxmlformats.org/officeDocument/2006/relationships/hyperlink" Target="https://opetussuunnitelmat.humak.fi/185139/28134/274/0/27700" TargetMode="External"/><Relationship Id="rId5" Type="http://schemas.openxmlformats.org/officeDocument/2006/relationships/hyperlink" Target="https://opetussuunnitelmat.humak.fi/68179/27680/267/0/27701" TargetMode="External"/><Relationship Id="rId10" Type="http://schemas.openxmlformats.org/officeDocument/2006/relationships/hyperlink" Target="https://opetussuunnitelmat.humak.fi/68179/27680/267/0/27884" TargetMode="External"/><Relationship Id="rId4" Type="http://schemas.openxmlformats.org/officeDocument/2006/relationships/hyperlink" Target="https://opetussuunnitelmat.humak.fi/68179/27680/267/0/27698" TargetMode="External"/><Relationship Id="rId9" Type="http://schemas.openxmlformats.org/officeDocument/2006/relationships/hyperlink" Target="https://opetussuunnitelmat.humak.fi/68179/27680/267/0/27652"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450C30C-3B67-420F-9662-4B0FB3E932BE}"/>
              </a:ext>
            </a:extLst>
          </p:cNvPr>
          <p:cNvSpPr>
            <a:spLocks noGrp="1"/>
          </p:cNvSpPr>
          <p:nvPr>
            <p:ph type="ctrTitle"/>
          </p:nvPr>
        </p:nvSpPr>
        <p:spPr>
          <a:xfrm>
            <a:off x="1524000" y="2532184"/>
            <a:ext cx="9144000" cy="2497015"/>
          </a:xfrm>
        </p:spPr>
        <p:txBody>
          <a:bodyPr>
            <a:normAutofit/>
          </a:bodyPr>
          <a:lstStyle/>
          <a:p>
            <a:pPr algn="l"/>
            <a:r>
              <a:rPr lang="fi-FI" b="1" dirty="0" err="1"/>
              <a:t>Humakin</a:t>
            </a:r>
            <a:r>
              <a:rPr lang="fi-FI" b="1"/>
              <a:t> väyläopinnot</a:t>
            </a:r>
            <a:br>
              <a:rPr lang="fi-FI" b="1" dirty="0"/>
            </a:br>
            <a:br>
              <a:rPr lang="fi-FI" b="1" dirty="0"/>
            </a:br>
            <a:endParaRPr lang="fi-FI" b="1" dirty="0"/>
          </a:p>
        </p:txBody>
      </p:sp>
      <p:sp>
        <p:nvSpPr>
          <p:cNvPr id="3" name="Dian numeron paikkamerkki 2">
            <a:extLst>
              <a:ext uri="{FF2B5EF4-FFF2-40B4-BE49-F238E27FC236}">
                <a16:creationId xmlns:a16="http://schemas.microsoft.com/office/drawing/2014/main" id="{B92971E8-AA96-45FD-947B-9F1C73B2DF0B}"/>
              </a:ext>
            </a:extLst>
          </p:cNvPr>
          <p:cNvSpPr>
            <a:spLocks noGrp="1"/>
          </p:cNvSpPr>
          <p:nvPr>
            <p:ph type="sldNum" sz="quarter" idx="12"/>
          </p:nvPr>
        </p:nvSpPr>
        <p:spPr/>
        <p:txBody>
          <a:bodyPr/>
          <a:lstStyle/>
          <a:p>
            <a:fld id="{67007D1D-3B72-420F-B376-32D8B7D78515}" type="slidenum">
              <a:rPr lang="fi-FI" smtClean="0"/>
              <a:t>1</a:t>
            </a:fld>
            <a:endParaRPr lang="fi-FI"/>
          </a:p>
        </p:txBody>
      </p:sp>
    </p:spTree>
    <p:extLst>
      <p:ext uri="{BB962C8B-B14F-4D97-AF65-F5344CB8AC3E}">
        <p14:creationId xmlns:p14="http://schemas.microsoft.com/office/powerpoint/2010/main" val="350269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FF2B5EF4-FFF2-40B4-BE49-F238E27FC236}">
                <a16:creationId xmlns:a16="http://schemas.microsoft.com/office/drawing/2014/main" id="{6A4CCB4E-CEA8-4AFF-A4DD-35204A1413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32" r="16731" b="-1"/>
          <a:stretch>
            <a:fillRect/>
          </a:stretch>
        </p:blipFill>
        <p:spPr>
          <a:xfrm>
            <a:off x="20" y="10"/>
            <a:ext cx="5808643" cy="6857990"/>
          </a:xfrm>
          <a:noFill/>
        </p:spPr>
      </p:pic>
      <p:sp>
        <p:nvSpPr>
          <p:cNvPr id="3" name="Dian numeron paikkamerkki 2">
            <a:extLst>
              <a:ext uri="{FF2B5EF4-FFF2-40B4-BE49-F238E27FC236}">
                <a16:creationId xmlns:a16="http://schemas.microsoft.com/office/drawing/2014/main" id="{873B0062-9883-4749-88CD-F8C0CA94B84C}"/>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10</a:t>
            </a:fld>
            <a:endParaRPr lang="fi-FI"/>
          </a:p>
        </p:txBody>
      </p:sp>
      <p:sp>
        <p:nvSpPr>
          <p:cNvPr id="4" name="Tekstin paikkamerkki 3">
            <a:extLst>
              <a:ext uri="{FF2B5EF4-FFF2-40B4-BE49-F238E27FC236}">
                <a16:creationId xmlns:a16="http://schemas.microsoft.com/office/drawing/2014/main" id="{F8D6755A-E4F2-4097-B1D5-AFD6F6681BFB}"/>
              </a:ext>
            </a:extLst>
          </p:cNvPr>
          <p:cNvSpPr>
            <a:spLocks noGrp="1"/>
          </p:cNvSpPr>
          <p:nvPr>
            <p:ph type="body" sz="quarter" idx="15"/>
          </p:nvPr>
        </p:nvSpPr>
        <p:spPr>
          <a:xfrm>
            <a:off x="6495169" y="765175"/>
            <a:ext cx="4464052" cy="1072691"/>
          </a:xfrm>
        </p:spPr>
        <p:txBody>
          <a:bodyPr anchor="b">
            <a:normAutofit/>
          </a:bodyPr>
          <a:lstStyle/>
          <a:p>
            <a:r>
              <a:rPr lang="fi-FI" sz="2500"/>
              <a:t>Kuka voi hakea kulttuurituottajan väyläopintoihin (30 op)?</a:t>
            </a:r>
          </a:p>
        </p:txBody>
      </p:sp>
      <p:sp>
        <p:nvSpPr>
          <p:cNvPr id="5" name="Tekstin paikkamerkki 4">
            <a:extLst>
              <a:ext uri="{FF2B5EF4-FFF2-40B4-BE49-F238E27FC236}">
                <a16:creationId xmlns:a16="http://schemas.microsoft.com/office/drawing/2014/main" id="{97FBC6A4-7FB6-4965-9AEE-F16ED4969278}"/>
              </a:ext>
            </a:extLst>
          </p:cNvPr>
          <p:cNvSpPr>
            <a:spLocks noGrp="1"/>
          </p:cNvSpPr>
          <p:nvPr>
            <p:ph type="body" sz="quarter" idx="14"/>
          </p:nvPr>
        </p:nvSpPr>
        <p:spPr>
          <a:xfrm>
            <a:off x="6500446" y="2097088"/>
            <a:ext cx="4464051" cy="3852864"/>
          </a:xfrm>
        </p:spPr>
        <p:txBody>
          <a:bodyPr vert="horz" lIns="91440" tIns="45720" rIns="91440" bIns="45720" rtlCol="0">
            <a:noAutofit/>
          </a:bodyPr>
          <a:lstStyle/>
          <a:p>
            <a:r>
              <a:rPr lang="fi-FI" sz="1400" dirty="0"/>
              <a:t>Kulttuurituottajan väyläopinnot on tarkoitettu seuraavien koulutusten opiskelijoille:</a:t>
            </a:r>
          </a:p>
          <a:p>
            <a:pPr marL="742950" lvl="1" indent="-285750">
              <a:buFont typeface="Arial" panose="020B0604020202020204" pitchFamily="34" charset="0"/>
              <a:buChar char="•"/>
            </a:pPr>
            <a:r>
              <a:rPr lang="fi-FI" sz="1400" dirty="0"/>
              <a:t>media-alan ja kuvallisen ilmaisun perustutkinto</a:t>
            </a:r>
          </a:p>
          <a:p>
            <a:pPr marL="742950" lvl="1" indent="-285750">
              <a:buFont typeface="Arial" panose="020B0604020202020204" pitchFamily="34" charset="0"/>
              <a:buChar char="•"/>
            </a:pPr>
            <a:r>
              <a:rPr lang="fi-FI" sz="1400" dirty="0"/>
              <a:t>musiikkialan perus- ja ammattitutkinto</a:t>
            </a:r>
          </a:p>
          <a:p>
            <a:pPr marL="742950" lvl="1" indent="-285750">
              <a:buFont typeface="Arial" panose="020B0604020202020204" pitchFamily="34" charset="0"/>
              <a:buChar char="•"/>
            </a:pPr>
            <a:r>
              <a:rPr lang="fi-FI" sz="1400" dirty="0"/>
              <a:t>esitys- ja teatteritekniikan ammattitutkinto</a:t>
            </a:r>
          </a:p>
          <a:p>
            <a:pPr marL="742950" lvl="1" indent="-285750">
              <a:buFont typeface="Arial" panose="020B0604020202020204" pitchFamily="34" charset="0"/>
              <a:buChar char="•"/>
            </a:pPr>
            <a:r>
              <a:rPr lang="fi-FI" sz="1400" dirty="0"/>
              <a:t>yrittäjyyden ammattitutkinto</a:t>
            </a:r>
          </a:p>
          <a:p>
            <a:pPr marL="742950" lvl="1" indent="-285750">
              <a:buFont typeface="Arial" panose="020B0604020202020204" pitchFamily="34" charset="0"/>
              <a:buChar char="•"/>
            </a:pPr>
            <a:r>
              <a:rPr lang="fi-FI" sz="1400" dirty="0"/>
              <a:t>taideteollisuusalan perustutkinto</a:t>
            </a:r>
          </a:p>
          <a:p>
            <a:pPr marL="742950" lvl="1" indent="-285750">
              <a:buFont typeface="Arial" panose="020B0604020202020204" pitchFamily="34" charset="0"/>
              <a:buChar char="•"/>
            </a:pPr>
            <a:r>
              <a:rPr lang="fi-FI" sz="1400" dirty="0"/>
              <a:t>matkailualan perustutkinto</a:t>
            </a:r>
          </a:p>
          <a:p>
            <a:pPr marL="742950" lvl="1" indent="-285750">
              <a:buFont typeface="Arial" panose="020B0604020202020204" pitchFamily="34" charset="0"/>
              <a:buChar char="•"/>
            </a:pPr>
            <a:r>
              <a:rPr lang="fi-FI" sz="1400" dirty="0"/>
              <a:t>yrittäjyyden ammattitutkinto</a:t>
            </a:r>
          </a:p>
          <a:p>
            <a:pPr marL="742950" lvl="1" indent="-285750">
              <a:buFont typeface="Arial" panose="020B0604020202020204" pitchFamily="34" charset="0"/>
              <a:buChar char="•"/>
            </a:pPr>
            <a:r>
              <a:rPr lang="fi-FI" sz="1400" dirty="0"/>
              <a:t>liiketalouden perustutkinto</a:t>
            </a:r>
          </a:p>
          <a:p>
            <a:r>
              <a:rPr lang="fi-FI" sz="1400" dirty="0"/>
              <a:t>Väyläopinnot on suositeltavaa aloittaa aikaisintaan toisena lukukautena.</a:t>
            </a:r>
          </a:p>
          <a:p>
            <a:r>
              <a:rPr lang="fi-FI" sz="1400" dirty="0"/>
              <a:t>Väyläopintoihin valitaan ennakkotehtävän (essee) hyväksytysti suorittaneet opiskelijat.</a:t>
            </a:r>
          </a:p>
        </p:txBody>
      </p:sp>
    </p:spTree>
    <p:extLst>
      <p:ext uri="{BB962C8B-B14F-4D97-AF65-F5344CB8AC3E}">
        <p14:creationId xmlns:p14="http://schemas.microsoft.com/office/powerpoint/2010/main" val="217366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n paikkamerkki 11">
            <a:extLst>
              <a:ext uri="{FF2B5EF4-FFF2-40B4-BE49-F238E27FC236}">
                <a16:creationId xmlns:a16="http://schemas.microsoft.com/office/drawing/2014/main" id="{CF13ADC4-B9FC-400D-9E17-771ABC8A52D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33" r="21730" b="-1"/>
          <a:stretch>
            <a:fillRect/>
          </a:stretch>
        </p:blipFill>
        <p:spPr>
          <a:xfrm>
            <a:off x="20" y="10"/>
            <a:ext cx="5808643" cy="6857990"/>
          </a:xfrm>
          <a:noFill/>
        </p:spPr>
      </p:pic>
      <p:sp>
        <p:nvSpPr>
          <p:cNvPr id="3" name="Dian numeron paikkamerkki 2">
            <a:extLst>
              <a:ext uri="{FF2B5EF4-FFF2-40B4-BE49-F238E27FC236}">
                <a16:creationId xmlns:a16="http://schemas.microsoft.com/office/drawing/2014/main" id="{403ED79D-AC12-4974-9667-A2EC84359882}"/>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11</a:t>
            </a:fld>
            <a:endParaRPr lang="fi-FI"/>
          </a:p>
        </p:txBody>
      </p:sp>
      <p:sp>
        <p:nvSpPr>
          <p:cNvPr id="8" name="Tekstin paikkamerkki 7">
            <a:extLst>
              <a:ext uri="{FF2B5EF4-FFF2-40B4-BE49-F238E27FC236}">
                <a16:creationId xmlns:a16="http://schemas.microsoft.com/office/drawing/2014/main" id="{A9107012-BA58-4050-8ABA-80214F524969}"/>
              </a:ext>
            </a:extLst>
          </p:cNvPr>
          <p:cNvSpPr>
            <a:spLocks noGrp="1"/>
          </p:cNvSpPr>
          <p:nvPr>
            <p:ph type="body" sz="quarter" idx="15"/>
          </p:nvPr>
        </p:nvSpPr>
        <p:spPr>
          <a:xfrm>
            <a:off x="6495169" y="765175"/>
            <a:ext cx="4464052" cy="1072691"/>
          </a:xfrm>
        </p:spPr>
        <p:txBody>
          <a:bodyPr anchor="b">
            <a:normAutofit/>
          </a:bodyPr>
          <a:lstStyle/>
          <a:p>
            <a:r>
              <a:rPr lang="fi-FI" sz="2200"/>
              <a:t>Kulttuurituottaja, taide- ja kulttuurituotanto väyläopinnot (30 op)</a:t>
            </a:r>
          </a:p>
        </p:txBody>
      </p:sp>
      <p:sp>
        <p:nvSpPr>
          <p:cNvPr id="7" name="Tekstin paikkamerkki 6">
            <a:extLst>
              <a:ext uri="{FF2B5EF4-FFF2-40B4-BE49-F238E27FC236}">
                <a16:creationId xmlns:a16="http://schemas.microsoft.com/office/drawing/2014/main" id="{CA1950AE-8E7E-4330-A870-82BBA0221752}"/>
              </a:ext>
            </a:extLst>
          </p:cNvPr>
          <p:cNvSpPr>
            <a:spLocks noGrp="1"/>
          </p:cNvSpPr>
          <p:nvPr>
            <p:ph type="body" sz="quarter" idx="14"/>
          </p:nvPr>
        </p:nvSpPr>
        <p:spPr>
          <a:xfrm>
            <a:off x="6500446" y="2097088"/>
            <a:ext cx="4464051" cy="3852864"/>
          </a:xfrm>
        </p:spPr>
        <p:txBody>
          <a:bodyPr vert="horz" lIns="91440" tIns="45720" rIns="91440" bIns="45720" rtlCol="0" anchor="t">
            <a:normAutofit/>
          </a:bodyPr>
          <a:lstStyle/>
          <a:p>
            <a:r>
              <a:rPr lang="fi-FI" sz="2000" dirty="0">
                <a:effectLst/>
                <a:ea typeface="Times New Roman" panose="02020603050405020304" pitchFamily="18" charset="0"/>
                <a:hlinkClick r:id="rId4"/>
              </a:rPr>
              <a:t>KATO2B Urasuunnittelun perusteet, 2 op</a:t>
            </a:r>
            <a:endParaRPr lang="fi-FI" sz="2000" dirty="0">
              <a:effectLst/>
              <a:ea typeface="Times New Roman" panose="02020603050405020304" pitchFamily="18" charset="0"/>
            </a:endParaRPr>
          </a:p>
          <a:p>
            <a:r>
              <a:rPr lang="fi-FI" dirty="0">
                <a:effectLst/>
                <a:hlinkClick r:id="rId5"/>
              </a:rPr>
              <a:t>KATO1 Opiskelu- ja digitaidot, 5 op</a:t>
            </a:r>
            <a:endParaRPr lang="fi-FI" dirty="0">
              <a:effectLst/>
            </a:endParaRPr>
          </a:p>
          <a:p>
            <a:r>
              <a:rPr lang="fi-FI" dirty="0">
                <a:effectLst/>
                <a:hlinkClick r:id="rId6"/>
              </a:rPr>
              <a:t>KAVU2 Työelämän tekstitaidot, 5 op</a:t>
            </a:r>
            <a:endParaRPr lang="fi-FI" dirty="0">
              <a:effectLst/>
            </a:endParaRPr>
          </a:p>
          <a:p>
            <a:r>
              <a:rPr lang="fi-FI" dirty="0">
                <a:effectLst/>
                <a:hlinkClick r:id="rId7"/>
              </a:rPr>
              <a:t>KATU2 Projektit ja talous, 5 op</a:t>
            </a:r>
            <a:endParaRPr lang="fi-FI" dirty="0">
              <a:effectLst/>
            </a:endParaRPr>
          </a:p>
          <a:p>
            <a:r>
              <a:rPr lang="fi-FI" dirty="0">
                <a:effectLst/>
                <a:hlinkClick r:id="rId8"/>
              </a:rPr>
              <a:t>KUPE1 Ammattina kulttuurituottaja, 5 op</a:t>
            </a:r>
            <a:endParaRPr lang="fi-FI" dirty="0">
              <a:effectLst/>
            </a:endParaRPr>
          </a:p>
          <a:p>
            <a:r>
              <a:rPr lang="fi-FI" dirty="0">
                <a:effectLst/>
                <a:hlinkClick r:id="rId9"/>
              </a:rPr>
              <a:t>KUVI2 Visuaalinen viestintä, 5 op </a:t>
            </a:r>
            <a:endParaRPr lang="fi-FI" dirty="0">
              <a:effectLst/>
            </a:endParaRPr>
          </a:p>
          <a:p>
            <a:r>
              <a:rPr lang="fi-FI" sz="2000" dirty="0">
                <a:hlinkClick r:id="rId10"/>
              </a:rPr>
              <a:t>VAPTU5 Vuorovaikutuksen monimuotoisuus työelämässä 3 op</a:t>
            </a:r>
            <a:endParaRPr lang="fi-FI" sz="2000" dirty="0"/>
          </a:p>
          <a:p>
            <a:endParaRPr lang="fi-FI" dirty="0">
              <a:effectLst/>
            </a:endParaRPr>
          </a:p>
          <a:p>
            <a:endParaRPr lang="fi-FI" dirty="0">
              <a:effectLst/>
            </a:endParaRPr>
          </a:p>
          <a:p>
            <a:endParaRPr lang="fi-FI" dirty="0">
              <a:effectLst/>
            </a:endParaRPr>
          </a:p>
          <a:p>
            <a:pPr marL="285750" marR="0" lvl="0" indent="-285750" defTabSz="914400" rtl="0" eaLnBrk="1" fontAlgn="auto" latinLnBrk="0" hangingPunct="1">
              <a:spcBef>
                <a:spcPts val="1000"/>
              </a:spcBef>
              <a:spcAft>
                <a:spcPts val="0"/>
              </a:spcAft>
              <a:buClrTx/>
              <a:buSzTx/>
              <a:buFont typeface="Arial" panose="020B0604020202020204" pitchFamily="34" charset="0"/>
              <a:buChar char="•"/>
              <a:tabLst/>
              <a:defRPr/>
            </a:pPr>
            <a:endParaRPr kumimoji="0" lang="fi-FI"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564812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3A74EBFD-8ADC-42A4-BE96-C9A4B3F4EC3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113" r="25349" b="-1"/>
          <a:stretch>
            <a:fillRect/>
          </a:stretch>
        </p:blipFill>
        <p:spPr>
          <a:xfrm>
            <a:off x="20" y="10"/>
            <a:ext cx="5808643" cy="6857990"/>
          </a:xfrm>
          <a:noFill/>
        </p:spPr>
      </p:pic>
      <p:sp>
        <p:nvSpPr>
          <p:cNvPr id="3" name="Dian numeron paikkamerkki 2">
            <a:extLst>
              <a:ext uri="{FF2B5EF4-FFF2-40B4-BE49-F238E27FC236}">
                <a16:creationId xmlns:a16="http://schemas.microsoft.com/office/drawing/2014/main" id="{F32371C4-D877-4A0E-8A20-4442F27DE435}"/>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12</a:t>
            </a:fld>
            <a:endParaRPr lang="fi-FI"/>
          </a:p>
        </p:txBody>
      </p:sp>
      <p:sp>
        <p:nvSpPr>
          <p:cNvPr id="4" name="Tekstin paikkamerkki 3">
            <a:extLst>
              <a:ext uri="{FF2B5EF4-FFF2-40B4-BE49-F238E27FC236}">
                <a16:creationId xmlns:a16="http://schemas.microsoft.com/office/drawing/2014/main" id="{F3311153-A20D-4C5A-9D14-0222A4A5257C}"/>
              </a:ext>
            </a:extLst>
          </p:cNvPr>
          <p:cNvSpPr>
            <a:spLocks noGrp="1"/>
          </p:cNvSpPr>
          <p:nvPr>
            <p:ph type="body" sz="quarter" idx="15"/>
          </p:nvPr>
        </p:nvSpPr>
        <p:spPr>
          <a:xfrm>
            <a:off x="6495169" y="765175"/>
            <a:ext cx="4464052" cy="1072691"/>
          </a:xfrm>
        </p:spPr>
        <p:txBody>
          <a:bodyPr anchor="b">
            <a:normAutofit/>
          </a:bodyPr>
          <a:lstStyle/>
          <a:p>
            <a:r>
              <a:rPr lang="fi-FI"/>
              <a:t>Mikä yhteisöpedagogi?</a:t>
            </a:r>
          </a:p>
        </p:txBody>
      </p:sp>
      <p:sp>
        <p:nvSpPr>
          <p:cNvPr id="5" name="Tekstin paikkamerkki 4">
            <a:extLst>
              <a:ext uri="{FF2B5EF4-FFF2-40B4-BE49-F238E27FC236}">
                <a16:creationId xmlns:a16="http://schemas.microsoft.com/office/drawing/2014/main" id="{A8B25CC0-7D3D-44A7-934D-757EE1A580BF}"/>
              </a:ext>
            </a:extLst>
          </p:cNvPr>
          <p:cNvSpPr>
            <a:spLocks noGrp="1"/>
          </p:cNvSpPr>
          <p:nvPr>
            <p:ph type="body" sz="quarter" idx="14"/>
          </p:nvPr>
        </p:nvSpPr>
        <p:spPr>
          <a:xfrm>
            <a:off x="6500446" y="2097088"/>
            <a:ext cx="4464051" cy="3852864"/>
          </a:xfrm>
        </p:spPr>
        <p:txBody>
          <a:bodyPr vert="horz" lIns="91440" tIns="45720" rIns="91440" bIns="45720" rtlCol="0">
            <a:normAutofit/>
          </a:bodyPr>
          <a:lstStyle/>
          <a:p>
            <a:r>
              <a:rPr lang="fi-FI" sz="1700">
                <a:effectLst/>
              </a:rPr>
              <a:t>Yhteisöpedagogikoulutuksesta (AMK) valmistuu nuorisotyön, järjestötyön, työyhteisöjen kehittämisen ja seikkailukasvatuksen ammattilaiseksi.</a:t>
            </a:r>
          </a:p>
          <a:p>
            <a:r>
              <a:rPr lang="fi-FI" sz="1700">
                <a:effectLst/>
              </a:rPr>
              <a:t>Yhteisöpedagogin ammattitaito perustuu monipuoliseen osaamiseen, vuorovaikutuksen ja yhteisön vahvistamiseen sekä osallisuuden rakentamiseen.</a:t>
            </a:r>
          </a:p>
          <a:p>
            <a:r>
              <a:rPr lang="fi-FI" sz="1700">
                <a:effectLst/>
              </a:rPr>
              <a:t>Yhteisöpedagogi on arvostavan kohtaamisen ammattilainen, joka voi työskennellä monenlaisissa tehtävissä ja toimintaympäristöissä yhteiskunnan eri sektoreilla.</a:t>
            </a:r>
          </a:p>
          <a:p>
            <a:endParaRPr lang="fi-FI" sz="1700" b="0" i="0" u="none" strike="noStrike" baseline="0"/>
          </a:p>
          <a:p>
            <a:endParaRPr lang="fi-FI" sz="1700">
              <a:effectLst/>
            </a:endParaRPr>
          </a:p>
        </p:txBody>
      </p:sp>
    </p:spTree>
    <p:extLst>
      <p:ext uri="{BB962C8B-B14F-4D97-AF65-F5344CB8AC3E}">
        <p14:creationId xmlns:p14="http://schemas.microsoft.com/office/powerpoint/2010/main" val="1089853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0872-63C9-52C0-4832-C831F862D90B}"/>
            </a:ext>
          </a:extLst>
        </p:cNvPr>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76AE1ACE-7BBE-BC9D-E77A-100D3E937222}"/>
              </a:ext>
            </a:extLst>
          </p:cNvPr>
          <p:cNvPicPr>
            <a:picLocks noGrp="1" noChangeAspect="1"/>
          </p:cNvPicPr>
          <p:nvPr>
            <p:ph type="pic" sz="quarter" idx="13"/>
          </p:nvPr>
        </p:nvPicPr>
        <p:blipFill rotWithShape="1">
          <a:blip r:embed="rId2"/>
          <a:srcRect l="21767" r="21767"/>
          <a:stretch/>
        </p:blipFill>
        <p:spPr>
          <a:noFill/>
        </p:spPr>
      </p:pic>
      <p:sp>
        <p:nvSpPr>
          <p:cNvPr id="3" name="Dian numeron paikkamerkki 2">
            <a:extLst>
              <a:ext uri="{FF2B5EF4-FFF2-40B4-BE49-F238E27FC236}">
                <a16:creationId xmlns:a16="http://schemas.microsoft.com/office/drawing/2014/main" id="{D21003EF-C3AD-1192-9FBA-7D55A18E85A5}"/>
              </a:ext>
            </a:extLst>
          </p:cNvPr>
          <p:cNvSpPr>
            <a:spLocks noGrp="1"/>
          </p:cNvSpPr>
          <p:nvPr>
            <p:ph type="sldNum" sz="quarter" idx="12"/>
          </p:nvPr>
        </p:nvSpPr>
        <p:spPr/>
        <p:txBody>
          <a:bodyPr anchor="ctr">
            <a:normAutofit/>
          </a:bodyPr>
          <a:lstStyle/>
          <a:p>
            <a:pPr>
              <a:spcAft>
                <a:spcPts val="600"/>
              </a:spcAft>
            </a:pPr>
            <a:fld id="{67007D1D-3B72-420F-B376-32D8B7D78515}" type="slidenum">
              <a:rPr lang="fi-FI" smtClean="0"/>
              <a:pPr>
                <a:spcAft>
                  <a:spcPts val="600"/>
                </a:spcAft>
              </a:pPr>
              <a:t>13</a:t>
            </a:fld>
            <a:endParaRPr lang="fi-FI"/>
          </a:p>
        </p:txBody>
      </p:sp>
      <p:sp>
        <p:nvSpPr>
          <p:cNvPr id="4" name="Tekstin paikkamerkki 3">
            <a:extLst>
              <a:ext uri="{FF2B5EF4-FFF2-40B4-BE49-F238E27FC236}">
                <a16:creationId xmlns:a16="http://schemas.microsoft.com/office/drawing/2014/main" id="{7905966E-2161-D46A-9932-03970F70E7AF}"/>
              </a:ext>
            </a:extLst>
          </p:cNvPr>
          <p:cNvSpPr>
            <a:spLocks noGrp="1"/>
          </p:cNvSpPr>
          <p:nvPr>
            <p:ph type="body" sz="quarter" idx="15"/>
          </p:nvPr>
        </p:nvSpPr>
        <p:spPr/>
        <p:txBody>
          <a:bodyPr anchor="b">
            <a:normAutofit/>
          </a:bodyPr>
          <a:lstStyle/>
          <a:p>
            <a:r>
              <a:rPr lang="fi-FI" sz="2700"/>
              <a:t>Yhteisöpedagogi (AMK), järjestö- ja nuorisotyö</a:t>
            </a:r>
          </a:p>
        </p:txBody>
      </p:sp>
      <p:sp>
        <p:nvSpPr>
          <p:cNvPr id="5" name="Tekstin paikkamerkki 4">
            <a:extLst>
              <a:ext uri="{FF2B5EF4-FFF2-40B4-BE49-F238E27FC236}">
                <a16:creationId xmlns:a16="http://schemas.microsoft.com/office/drawing/2014/main" id="{63B4E856-D3B0-6187-D11F-66809A182C3C}"/>
              </a:ext>
            </a:extLst>
          </p:cNvPr>
          <p:cNvSpPr>
            <a:spLocks noGrp="1"/>
          </p:cNvSpPr>
          <p:nvPr>
            <p:ph type="body" sz="quarter" idx="14"/>
          </p:nvPr>
        </p:nvSpPr>
        <p:spPr/>
        <p:txBody>
          <a:bodyPr vert="horz" lIns="91440" tIns="45720" rIns="91440" bIns="45720" rtlCol="0" anchor="t">
            <a:normAutofit fontScale="25000" lnSpcReduction="20000"/>
          </a:bodyPr>
          <a:lstStyle/>
          <a:p>
            <a:r>
              <a:rPr lang="fi-FI" sz="6400"/>
              <a:t>Yhteisöpedagogin koulutuksessa perehdyt järjestö- ja nuorisotyön toimintaympäristöihin, yhteiskunnan monimuotoisuuteen ja monikulttuurisuuteen. </a:t>
            </a:r>
          </a:p>
          <a:p>
            <a:r>
              <a:rPr lang="fi-FI" sz="6400"/>
              <a:t>Koulutuksen jälkeen </a:t>
            </a:r>
            <a:r>
              <a:rPr lang="fi-FI" sz="6400" b="0" i="0">
                <a:effectLst/>
              </a:rPr>
              <a:t>pystyt kehittämään yhteisöjen toimintaa, vuorovaikutusta ja osallisuutta yhdessä nuorten, vapaaehtoisten ja eri toimijoiden kanssa.</a:t>
            </a:r>
            <a:endParaRPr lang="fi-FI" sz="6400"/>
          </a:p>
          <a:p>
            <a:r>
              <a:rPr lang="fi-FI" sz="6400"/>
              <a:t>Koulutuksen jälkeen voit sijoittua ohjaus-, koulutus-, organisointi-, suunnittelu- ja kehittämistehtäviin järjestöissä, nuorisotyössä sekä yhteiskunnan eri sektoreilla.</a:t>
            </a:r>
          </a:p>
          <a:p>
            <a:r>
              <a:rPr lang="fi-FI" sz="6400"/>
              <a:t>Koulutuksen laajuus on 210 opintopistettä.</a:t>
            </a:r>
          </a:p>
          <a:p>
            <a:r>
              <a:rPr lang="fi-FI" sz="6400"/>
              <a:t>Koulutuksen suunniteltu kesto on 3,5 vuotta.</a:t>
            </a:r>
          </a:p>
          <a:p>
            <a:r>
              <a:rPr lang="fi-FI" sz="6400"/>
              <a:t>Opiskelet joko monimuotototeutuksessa (Helsinki, Jyväskylä, Kuopio, Tampere tai Turku) tai verkkototeutuksessa.</a:t>
            </a:r>
          </a:p>
          <a:p>
            <a:endParaRPr lang="fi-FI" sz="6400"/>
          </a:p>
          <a:p>
            <a:endParaRPr lang="fi-FI"/>
          </a:p>
        </p:txBody>
      </p:sp>
    </p:spTree>
    <p:extLst>
      <p:ext uri="{BB962C8B-B14F-4D97-AF65-F5344CB8AC3E}">
        <p14:creationId xmlns:p14="http://schemas.microsoft.com/office/powerpoint/2010/main" val="1377302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DABD-8DD4-95E9-E148-D52ADF65B8F1}"/>
            </a:ext>
          </a:extLst>
        </p:cNvPr>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A1135366-2D12-4BB6-CC91-B00B53C872B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7903" b="7903"/>
          <a:stretch/>
        </p:blipFill>
        <p:spPr>
          <a:noFill/>
        </p:spPr>
      </p:pic>
      <p:sp>
        <p:nvSpPr>
          <p:cNvPr id="3" name="Dian numeron paikkamerkki 2">
            <a:extLst>
              <a:ext uri="{FF2B5EF4-FFF2-40B4-BE49-F238E27FC236}">
                <a16:creationId xmlns:a16="http://schemas.microsoft.com/office/drawing/2014/main" id="{7EC7690E-551A-4AE0-7A5A-AF764078658C}"/>
              </a:ext>
            </a:extLst>
          </p:cNvPr>
          <p:cNvSpPr>
            <a:spLocks noGrp="1"/>
          </p:cNvSpPr>
          <p:nvPr>
            <p:ph type="sldNum" sz="quarter" idx="12"/>
          </p:nvPr>
        </p:nvSpPr>
        <p:spPr/>
        <p:txBody>
          <a:bodyPr anchor="ctr">
            <a:normAutofit/>
          </a:bodyPr>
          <a:lstStyle/>
          <a:p>
            <a:pPr>
              <a:spcAft>
                <a:spcPts val="600"/>
              </a:spcAft>
            </a:pPr>
            <a:fld id="{67007D1D-3B72-420F-B376-32D8B7D78515}" type="slidenum">
              <a:rPr lang="fi-FI" smtClean="0"/>
              <a:pPr>
                <a:spcAft>
                  <a:spcPts val="600"/>
                </a:spcAft>
              </a:pPr>
              <a:t>14</a:t>
            </a:fld>
            <a:endParaRPr lang="fi-FI"/>
          </a:p>
        </p:txBody>
      </p:sp>
      <p:sp>
        <p:nvSpPr>
          <p:cNvPr id="4" name="Tekstin paikkamerkki 3">
            <a:extLst>
              <a:ext uri="{FF2B5EF4-FFF2-40B4-BE49-F238E27FC236}">
                <a16:creationId xmlns:a16="http://schemas.microsoft.com/office/drawing/2014/main" id="{944A92EB-823E-DAE9-BB21-84243F9ABC6B}"/>
              </a:ext>
            </a:extLst>
          </p:cNvPr>
          <p:cNvSpPr>
            <a:spLocks noGrp="1"/>
          </p:cNvSpPr>
          <p:nvPr>
            <p:ph type="body" sz="quarter" idx="15"/>
          </p:nvPr>
        </p:nvSpPr>
        <p:spPr/>
        <p:txBody>
          <a:bodyPr anchor="b">
            <a:normAutofit/>
          </a:bodyPr>
          <a:lstStyle/>
          <a:p>
            <a:r>
              <a:rPr lang="fi-FI" sz="2800"/>
              <a:t>Yhteisöpedagogi (AMK), työyhteisön kehittäjä</a:t>
            </a:r>
          </a:p>
        </p:txBody>
      </p:sp>
      <p:sp>
        <p:nvSpPr>
          <p:cNvPr id="5" name="Tekstin paikkamerkki 4">
            <a:extLst>
              <a:ext uri="{FF2B5EF4-FFF2-40B4-BE49-F238E27FC236}">
                <a16:creationId xmlns:a16="http://schemas.microsoft.com/office/drawing/2014/main" id="{EDC71BFC-244D-898D-F459-065884E9F075}"/>
              </a:ext>
            </a:extLst>
          </p:cNvPr>
          <p:cNvSpPr>
            <a:spLocks noGrp="1"/>
          </p:cNvSpPr>
          <p:nvPr>
            <p:ph type="body" sz="quarter" idx="14"/>
          </p:nvPr>
        </p:nvSpPr>
        <p:spPr/>
        <p:txBody>
          <a:bodyPr vert="horz" lIns="91440" tIns="45720" rIns="91440" bIns="45720" rtlCol="0" anchor="t">
            <a:normAutofit fontScale="25000" lnSpcReduction="20000"/>
          </a:bodyPr>
          <a:lstStyle/>
          <a:p>
            <a:r>
              <a:rPr lang="fi-FI" sz="6400" dirty="0"/>
              <a:t>Työyhteisön kehittäjän koulutus antaa sinulle valmiudet luoda sujuvaa yhteistyötä, vahvistaa muutoskyvykkyyttä ja edistää kestävää hyvinvointia työelämässä.</a:t>
            </a:r>
          </a:p>
          <a:p>
            <a:r>
              <a:rPr lang="fi-FI" sz="6400" dirty="0"/>
              <a:t>Koulutuksen jälkeen valmistut ammattilaiseksi, joka osaa suunnitella ja toteuttaa organisaatioiden ja verkostojen taloudellista, ekologista, eettistä ja sosiaalista kestävyyttä edistävää kehittämistä.</a:t>
            </a:r>
          </a:p>
          <a:p>
            <a:r>
              <a:rPr lang="fi-FI" sz="6400" dirty="0"/>
              <a:t>Voit toimia työssäsi ohjaus-, koulutus-, organisointi-, suunnittelu- ja kehittämistehtävissä yksityisellä, julkisella ja kolmannella sektorilla.</a:t>
            </a:r>
          </a:p>
          <a:p>
            <a:r>
              <a:rPr lang="fi-FI" sz="6400" dirty="0"/>
              <a:t>Koulutuksen laajuus on 210 opintopistettä.</a:t>
            </a:r>
          </a:p>
          <a:p>
            <a:r>
              <a:rPr lang="fi-FI" sz="6400" dirty="0"/>
              <a:t>Koulutuksen suunniteltu kesto on 3,5 vuotta.</a:t>
            </a:r>
          </a:p>
          <a:p>
            <a:r>
              <a:rPr lang="fi-FI" sz="6400" dirty="0"/>
              <a:t>Suoritat tutkinnon verkko-opintoina.</a:t>
            </a:r>
          </a:p>
          <a:p>
            <a:r>
              <a:rPr lang="fi-FI" sz="6400" dirty="0"/>
              <a:t>Koulutus sopii parhaiten jo työelämäkokemusta hankkineille.</a:t>
            </a:r>
          </a:p>
          <a:p>
            <a:endParaRPr lang="fi-FI" sz="6400" dirty="0"/>
          </a:p>
          <a:p>
            <a:endParaRPr lang="fi-FI" sz="2900" dirty="0"/>
          </a:p>
          <a:p>
            <a:endParaRPr lang="fi-FI" sz="1400" dirty="0"/>
          </a:p>
        </p:txBody>
      </p:sp>
    </p:spTree>
    <p:extLst>
      <p:ext uri="{BB962C8B-B14F-4D97-AF65-F5344CB8AC3E}">
        <p14:creationId xmlns:p14="http://schemas.microsoft.com/office/powerpoint/2010/main" val="538841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n paikkamerkki 9">
            <a:extLst>
              <a:ext uri="{FF2B5EF4-FFF2-40B4-BE49-F238E27FC236}">
                <a16:creationId xmlns:a16="http://schemas.microsoft.com/office/drawing/2014/main" id="{E137D05B-40A0-4849-A7F1-2088E989DD9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461" r="18461"/>
          <a:stretch>
            <a:fillRect/>
          </a:stretch>
        </p:blipFill>
        <p:spPr/>
      </p:pic>
      <p:sp>
        <p:nvSpPr>
          <p:cNvPr id="3" name="Dian numeron paikkamerkki 2">
            <a:extLst>
              <a:ext uri="{FF2B5EF4-FFF2-40B4-BE49-F238E27FC236}">
                <a16:creationId xmlns:a16="http://schemas.microsoft.com/office/drawing/2014/main" id="{C5BE674B-14EF-4653-89D8-9C695AABEB42}"/>
              </a:ext>
            </a:extLst>
          </p:cNvPr>
          <p:cNvSpPr>
            <a:spLocks noGrp="1"/>
          </p:cNvSpPr>
          <p:nvPr>
            <p:ph type="sldNum" sz="quarter" idx="12"/>
          </p:nvPr>
        </p:nvSpPr>
        <p:spPr/>
        <p:txBody>
          <a:bodyPr/>
          <a:lstStyle/>
          <a:p>
            <a:fld id="{67007D1D-3B72-420F-B376-32D8B7D78515}" type="slidenum">
              <a:rPr lang="fi-FI" smtClean="0"/>
              <a:t>15</a:t>
            </a:fld>
            <a:endParaRPr lang="fi-FI"/>
          </a:p>
        </p:txBody>
      </p:sp>
      <p:sp>
        <p:nvSpPr>
          <p:cNvPr id="8" name="Tekstin paikkamerkki 7">
            <a:extLst>
              <a:ext uri="{FF2B5EF4-FFF2-40B4-BE49-F238E27FC236}">
                <a16:creationId xmlns:a16="http://schemas.microsoft.com/office/drawing/2014/main" id="{9999683D-A8F4-4E98-BF94-ED805245647D}"/>
              </a:ext>
            </a:extLst>
          </p:cNvPr>
          <p:cNvSpPr>
            <a:spLocks noGrp="1"/>
          </p:cNvSpPr>
          <p:nvPr>
            <p:ph type="body" sz="quarter" idx="15"/>
          </p:nvPr>
        </p:nvSpPr>
        <p:spPr/>
        <p:txBody>
          <a:bodyPr/>
          <a:lstStyle/>
          <a:p>
            <a:r>
              <a:rPr lang="fi-FI" sz="2800"/>
              <a:t>Kuka voi hakea yhteisöpedagogi (AMK) väyläopintoihin (30 op)?</a:t>
            </a:r>
          </a:p>
        </p:txBody>
      </p:sp>
      <p:sp>
        <p:nvSpPr>
          <p:cNvPr id="7" name="Tekstin paikkamerkki 6">
            <a:extLst>
              <a:ext uri="{FF2B5EF4-FFF2-40B4-BE49-F238E27FC236}">
                <a16:creationId xmlns:a16="http://schemas.microsoft.com/office/drawing/2014/main" id="{1B3C168D-8640-4026-9F89-2A0618ED862F}"/>
              </a:ext>
            </a:extLst>
          </p:cNvPr>
          <p:cNvSpPr>
            <a:spLocks noGrp="1"/>
          </p:cNvSpPr>
          <p:nvPr>
            <p:ph type="body" sz="quarter" idx="14"/>
          </p:nvPr>
        </p:nvSpPr>
        <p:spPr/>
        <p:txBody>
          <a:bodyPr vert="horz" lIns="91440" tIns="45720" rIns="91440" bIns="45720" rtlCol="0" anchor="t">
            <a:noAutofit/>
          </a:bodyPr>
          <a:lstStyle/>
          <a:p>
            <a:r>
              <a:rPr lang="fi-FI" sz="1400" dirty="0"/>
              <a:t>Yhteisöpedagogi (AMK) </a:t>
            </a:r>
            <a:r>
              <a:rPr lang="en-US" sz="1400" dirty="0"/>
              <a:t>-</a:t>
            </a:r>
            <a:r>
              <a:rPr lang="en-US" sz="1400" dirty="0" err="1"/>
              <a:t>tutkinnon</a:t>
            </a:r>
            <a:r>
              <a:rPr lang="fi-FI" sz="1400" dirty="0"/>
              <a:t> väyläopinnot on tarkoitettu seuraavien koulutusalojen opiskelijoille:</a:t>
            </a:r>
          </a:p>
          <a:p>
            <a:pPr marL="742950" lvl="1" indent="-285750">
              <a:buChar char="•"/>
            </a:pPr>
            <a:r>
              <a:rPr lang="fi-FI" sz="1400" dirty="0"/>
              <a:t>kasvatus- ja ohjausalan perus-, ammatti- ja erikoisammattitutkinto</a:t>
            </a:r>
          </a:p>
          <a:p>
            <a:pPr marL="742950" lvl="1" indent="-285750">
              <a:buChar char="•"/>
            </a:pPr>
            <a:r>
              <a:rPr lang="fi-FI" sz="1400" dirty="0"/>
              <a:t>sosiaali- ja terveysalan perustutkinto</a:t>
            </a:r>
          </a:p>
          <a:p>
            <a:pPr marL="742950" lvl="1" indent="-285750">
              <a:buChar char="•"/>
            </a:pPr>
            <a:r>
              <a:rPr lang="fi-FI" sz="1400" dirty="0"/>
              <a:t>matkailualan perustutkinto</a:t>
            </a:r>
          </a:p>
          <a:p>
            <a:pPr marL="742950" lvl="1" indent="-285750">
              <a:buChar char="•"/>
            </a:pPr>
            <a:r>
              <a:rPr lang="fi-FI" sz="1400" dirty="0"/>
              <a:t>liikunnanohjauksen perustutkinto</a:t>
            </a:r>
          </a:p>
          <a:p>
            <a:pPr marL="742950" lvl="1" indent="-285750">
              <a:buChar char="•"/>
            </a:pPr>
            <a:r>
              <a:rPr lang="fi-FI" sz="1400" dirty="0"/>
              <a:t>taideteollisuusalan perustutkinto</a:t>
            </a:r>
          </a:p>
          <a:p>
            <a:pPr marL="742950" lvl="1" indent="-285750">
              <a:buChar char="•"/>
            </a:pPr>
            <a:r>
              <a:rPr lang="fi-FI" sz="1400" dirty="0"/>
              <a:t>johtamisen ja yritysjohtamisen erikoisammattitutkinto</a:t>
            </a:r>
          </a:p>
          <a:p>
            <a:pPr marL="742950" lvl="1" indent="-285750">
              <a:buChar char="•"/>
            </a:pPr>
            <a:r>
              <a:rPr lang="fi-FI" sz="1400" dirty="0"/>
              <a:t>lähiesihenkilötyön ammattitutkinto</a:t>
            </a:r>
          </a:p>
          <a:p>
            <a:r>
              <a:rPr lang="fi-FI" sz="1400" dirty="0"/>
              <a:t>Väyläopinnot on suositeltavaa aloittaa aikaisintaan toisena lukukautena.</a:t>
            </a:r>
          </a:p>
          <a:p>
            <a:r>
              <a:rPr lang="fi-FI" sz="1400" dirty="0"/>
              <a:t>Väyläopintoihin valitaan ennakkotehtävän (essee) hyväksytysti </a:t>
            </a:r>
            <a:r>
              <a:rPr lang="fi-FI" sz="1400"/>
              <a:t>suorittaneet opiskelijat.</a:t>
            </a:r>
            <a:endParaRPr lang="fi-FI" sz="1400" dirty="0"/>
          </a:p>
          <a:p>
            <a:endParaRPr lang="fi-FI" sz="1800" dirty="0"/>
          </a:p>
        </p:txBody>
      </p:sp>
    </p:spTree>
    <p:extLst>
      <p:ext uri="{BB962C8B-B14F-4D97-AF65-F5344CB8AC3E}">
        <p14:creationId xmlns:p14="http://schemas.microsoft.com/office/powerpoint/2010/main" val="254620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l="20000"/>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EB0EFA-ED1C-30D3-77D7-FF62DE145BC4}"/>
              </a:ext>
            </a:extLst>
          </p:cNvPr>
          <p:cNvSpPr>
            <a:spLocks noGrp="1"/>
          </p:cNvSpPr>
          <p:nvPr>
            <p:ph type="sldNum" sz="quarter" idx="12"/>
          </p:nvPr>
        </p:nvSpPr>
        <p:spPr/>
        <p:txBody>
          <a:bodyPr/>
          <a:lstStyle/>
          <a:p>
            <a:fld id="{67007D1D-3B72-420F-B376-32D8B7D78515}" type="slidenum">
              <a:rPr lang="fi-FI" smtClean="0"/>
              <a:pPr/>
              <a:t>16</a:t>
            </a:fld>
            <a:endParaRPr lang="fi-FI"/>
          </a:p>
        </p:txBody>
      </p:sp>
      <p:sp>
        <p:nvSpPr>
          <p:cNvPr id="2" name="Text Placeholder 1">
            <a:extLst>
              <a:ext uri="{FF2B5EF4-FFF2-40B4-BE49-F238E27FC236}">
                <a16:creationId xmlns:a16="http://schemas.microsoft.com/office/drawing/2014/main" id="{EB967BD0-EE84-D141-3114-77D7E9CA6AB7}"/>
              </a:ext>
            </a:extLst>
          </p:cNvPr>
          <p:cNvSpPr>
            <a:spLocks noGrp="1"/>
          </p:cNvSpPr>
          <p:nvPr>
            <p:ph type="body" sz="quarter" idx="14"/>
          </p:nvPr>
        </p:nvSpPr>
        <p:spPr>
          <a:xfrm>
            <a:off x="696092" y="1482865"/>
            <a:ext cx="4345935" cy="4419462"/>
          </a:xfrm>
        </p:spPr>
        <p:txBody>
          <a:bodyPr vert="horz" lIns="91440" tIns="45720" rIns="91440" bIns="45720" rtlCol="0" anchor="t">
            <a:noAutofit/>
          </a:bodyPr>
          <a:lstStyle/>
          <a:p>
            <a:pPr marL="342900" indent="-342900">
              <a:buFont typeface="Arial" panose="020B0604020202020204" pitchFamily="34" charset="0"/>
              <a:buChar char="•"/>
            </a:pPr>
            <a:r>
              <a:rPr lang="en-US" sz="1400" dirty="0" err="1"/>
              <a:t>Englanninkielisestä</a:t>
            </a:r>
            <a:r>
              <a:rPr lang="en-US" sz="1400" dirty="0"/>
              <a:t> Bachelor of Adventure and Outdoor Education –</a:t>
            </a:r>
            <a:r>
              <a:rPr lang="fi-FI" sz="1400" dirty="0"/>
              <a:t>tutkinnosta valmistuu seikkailukasvatukseen erikoistuneita yhteisöpedagogeja. </a:t>
            </a:r>
          </a:p>
          <a:p>
            <a:pPr marL="342900" indent="-342900">
              <a:buFont typeface="Arial" panose="020B0604020202020204" pitchFamily="34" charset="0"/>
              <a:buChar char="•"/>
            </a:pPr>
            <a:r>
              <a:rPr lang="fi-FI" sz="1400" dirty="0"/>
              <a:t>Seikkailukasvatus perustuu kokemukselliseen ja elämykselliseen oppimiseen sekä toiminnallisiin menetelmiin, jotka tukevat yksilöiden, ryhmien ja yhteisöjen kasvua, kehitystä, hyvinvointia ja toimintaa.</a:t>
            </a:r>
          </a:p>
          <a:p>
            <a:pPr marL="342900" indent="-342900">
              <a:buFont typeface="Arial" panose="020B0604020202020204" pitchFamily="34" charset="0"/>
              <a:buChar char="•"/>
            </a:pPr>
            <a:r>
              <a:rPr lang="fi-FI" sz="1400" dirty="0"/>
              <a:t>Opintojen aikana opiskelijat oppivat:</a:t>
            </a:r>
          </a:p>
          <a:p>
            <a:pPr marL="800100" lvl="1" indent="-342900">
              <a:buFont typeface="Arial" panose="020B0604020202020204" pitchFamily="34" charset="0"/>
              <a:buChar char="•"/>
            </a:pPr>
            <a:r>
              <a:rPr lang="fi-FI" sz="1400" dirty="0"/>
              <a:t>suunnittelemaan ja toteuttamaan turvallisia seikkailukasvatuksellisia kokonaisuuksia erilaisille kohderyhmille</a:t>
            </a:r>
          </a:p>
          <a:p>
            <a:pPr marL="800100" lvl="1" indent="-342900">
              <a:buFont typeface="Arial" panose="020B0604020202020204" pitchFamily="34" charset="0"/>
              <a:buChar char="•"/>
            </a:pPr>
            <a:r>
              <a:rPr lang="fi-FI" sz="1400" dirty="0"/>
              <a:t>arviomaan ja kehittämään seikkailukasvatuksellisia oppimis- ja koulutuskokonaisuuksia.</a:t>
            </a:r>
          </a:p>
          <a:p>
            <a:pPr marL="285750" indent="-285750">
              <a:buFont typeface="Arial" panose="020B0604020202020204" pitchFamily="34" charset="0"/>
              <a:buChar char="•"/>
            </a:pPr>
            <a:r>
              <a:rPr lang="fi-FI" sz="1400" dirty="0"/>
              <a:t>Seikkailukasvattaja voi mm. työllistyä erilaisten ryhmien ohjaajaksi tai elämys-, luonto- ja ulkoilmapalveluihin.</a:t>
            </a:r>
          </a:p>
          <a:p>
            <a:r>
              <a:rPr lang="fi-FI" sz="1400" dirty="0"/>
              <a:t> </a:t>
            </a:r>
          </a:p>
        </p:txBody>
      </p:sp>
      <p:sp>
        <p:nvSpPr>
          <p:cNvPr id="3" name="Text Placeholder 2">
            <a:extLst>
              <a:ext uri="{FF2B5EF4-FFF2-40B4-BE49-F238E27FC236}">
                <a16:creationId xmlns:a16="http://schemas.microsoft.com/office/drawing/2014/main" id="{C1227C1E-95DF-A564-16F5-D03F711A609C}"/>
              </a:ext>
            </a:extLst>
          </p:cNvPr>
          <p:cNvSpPr>
            <a:spLocks noGrp="1"/>
          </p:cNvSpPr>
          <p:nvPr>
            <p:ph type="title" idx="4294967295"/>
          </p:nvPr>
        </p:nvSpPr>
        <p:spPr>
          <a:xfrm>
            <a:off x="524857" y="381730"/>
            <a:ext cx="4195762" cy="9182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sz="2400" dirty="0">
                <a:highlight>
                  <a:srgbClr val="F1BAEF"/>
                </a:highlight>
                <a:ea typeface="+mn-ea"/>
                <a:cs typeface="+mn-cs"/>
              </a:rPr>
              <a:t>Mikä </a:t>
            </a:r>
            <a:r>
              <a:rPr lang="en-US" sz="2400" dirty="0">
                <a:highlight>
                  <a:srgbClr val="F1BAEF"/>
                </a:highlight>
                <a:ea typeface="+mn-ea"/>
                <a:cs typeface="+mn-cs"/>
              </a:rPr>
              <a:t>Bachelor of Adventure and Outdoor Education</a:t>
            </a:r>
            <a:r>
              <a:rPr lang="fi-FI" sz="2400" dirty="0">
                <a:highlight>
                  <a:srgbClr val="F1BAEF"/>
                </a:highlight>
                <a:ea typeface="+mn-ea"/>
                <a:cs typeface="+mn-cs"/>
              </a:rPr>
              <a:t>?</a:t>
            </a:r>
            <a:endParaRPr lang="fi-FI" sz="2400" b="0" i="0" u="none" strike="noStrike" kern="1200" cap="none" spc="0" normalizeH="0" baseline="0" noProof="0" dirty="0">
              <a:ln>
                <a:noFill/>
              </a:ln>
              <a:effectLst/>
              <a:highlight>
                <a:srgbClr val="F1BAEF"/>
              </a:highlight>
              <a:uLnTx/>
              <a:uFillTx/>
              <a:latin typeface="+mj-lt"/>
              <a:ea typeface="+mn-ea"/>
              <a:cs typeface="+mn-cs"/>
            </a:endParaRPr>
          </a:p>
        </p:txBody>
      </p:sp>
    </p:spTree>
    <p:extLst>
      <p:ext uri="{BB962C8B-B14F-4D97-AF65-F5344CB8AC3E}">
        <p14:creationId xmlns:p14="http://schemas.microsoft.com/office/powerpoint/2010/main" val="499055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3A74EBFD-8ADC-42A4-BE96-C9A4B3F4EC3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607" r="22856" b="-1"/>
          <a:stretch>
            <a:fillRect/>
          </a:stretch>
        </p:blipFill>
        <p:spPr>
          <a:xfrm>
            <a:off x="20" y="10"/>
            <a:ext cx="5808643" cy="6857990"/>
          </a:xfrm>
          <a:noFill/>
        </p:spPr>
      </p:pic>
      <p:sp>
        <p:nvSpPr>
          <p:cNvPr id="3" name="Dian numeron paikkamerkki 2">
            <a:extLst>
              <a:ext uri="{FF2B5EF4-FFF2-40B4-BE49-F238E27FC236}">
                <a16:creationId xmlns:a16="http://schemas.microsoft.com/office/drawing/2014/main" id="{F32371C4-D877-4A0E-8A20-4442F27DE435}"/>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17</a:t>
            </a:fld>
            <a:endParaRPr lang="fi-FI"/>
          </a:p>
        </p:txBody>
      </p:sp>
      <p:sp>
        <p:nvSpPr>
          <p:cNvPr id="4" name="Tekstin paikkamerkki 3">
            <a:extLst>
              <a:ext uri="{FF2B5EF4-FFF2-40B4-BE49-F238E27FC236}">
                <a16:creationId xmlns:a16="http://schemas.microsoft.com/office/drawing/2014/main" id="{F3311153-A20D-4C5A-9D14-0222A4A5257C}"/>
              </a:ext>
            </a:extLst>
          </p:cNvPr>
          <p:cNvSpPr>
            <a:spLocks noGrp="1"/>
          </p:cNvSpPr>
          <p:nvPr>
            <p:ph type="body" sz="quarter" idx="15"/>
          </p:nvPr>
        </p:nvSpPr>
        <p:spPr>
          <a:xfrm>
            <a:off x="6495169" y="765175"/>
            <a:ext cx="4464052" cy="1072691"/>
          </a:xfrm>
        </p:spPr>
        <p:txBody>
          <a:bodyPr anchor="b">
            <a:noAutofit/>
          </a:bodyPr>
          <a:lstStyle/>
          <a:p>
            <a:r>
              <a:rPr kumimoji="0" lang="en-US" sz="2200" b="0" i="0" u="none" strike="noStrike" kern="1200" cap="none" spc="0" normalizeH="0" baseline="0" noProof="0" dirty="0">
                <a:ln>
                  <a:noFill/>
                </a:ln>
                <a:solidFill>
                  <a:prstClr val="black"/>
                </a:solidFill>
                <a:effectLst/>
                <a:highlight>
                  <a:srgbClr val="F1BAEF"/>
                </a:highlight>
                <a:uLnTx/>
                <a:uFillTx/>
                <a:ea typeface="+mj-ea"/>
                <a:cs typeface="+mj-cs"/>
              </a:rPr>
              <a:t>Kuka </a:t>
            </a:r>
            <a:r>
              <a:rPr kumimoji="0" lang="en-US" sz="2200" b="0" i="0" u="none" strike="noStrike" kern="1200" cap="none" spc="0" normalizeH="0" baseline="0" noProof="0" dirty="0" err="1">
                <a:ln>
                  <a:noFill/>
                </a:ln>
                <a:solidFill>
                  <a:prstClr val="black"/>
                </a:solidFill>
                <a:effectLst/>
                <a:highlight>
                  <a:srgbClr val="F1BAEF"/>
                </a:highlight>
                <a:uLnTx/>
                <a:uFillTx/>
                <a:ea typeface="+mj-ea"/>
                <a:cs typeface="+mj-cs"/>
              </a:rPr>
              <a:t>voi</a:t>
            </a:r>
            <a:r>
              <a:rPr kumimoji="0" lang="en-US" sz="2200" b="0" i="0" u="none" strike="noStrike" kern="1200" cap="none" spc="0" normalizeH="0" baseline="0" noProof="0" dirty="0">
                <a:ln>
                  <a:noFill/>
                </a:ln>
                <a:solidFill>
                  <a:prstClr val="black"/>
                </a:solidFill>
                <a:effectLst/>
                <a:highlight>
                  <a:srgbClr val="F1BAEF"/>
                </a:highlight>
                <a:uLnTx/>
                <a:uFillTx/>
                <a:ea typeface="+mj-ea"/>
                <a:cs typeface="+mj-cs"/>
              </a:rPr>
              <a:t> hakea Bachelor of Adventure and Outdoor Education</a:t>
            </a:r>
            <a:r>
              <a:rPr lang="fi-FI" sz="2200" dirty="0"/>
              <a:t> väyläopintoihin (30 op)?</a:t>
            </a:r>
          </a:p>
        </p:txBody>
      </p:sp>
      <p:sp>
        <p:nvSpPr>
          <p:cNvPr id="5" name="Tekstin paikkamerkki 4">
            <a:extLst>
              <a:ext uri="{FF2B5EF4-FFF2-40B4-BE49-F238E27FC236}">
                <a16:creationId xmlns:a16="http://schemas.microsoft.com/office/drawing/2014/main" id="{A8B25CC0-7D3D-44A7-934D-757EE1A580BF}"/>
              </a:ext>
            </a:extLst>
          </p:cNvPr>
          <p:cNvSpPr>
            <a:spLocks noGrp="1"/>
          </p:cNvSpPr>
          <p:nvPr>
            <p:ph type="body" sz="quarter" idx="14"/>
          </p:nvPr>
        </p:nvSpPr>
        <p:spPr>
          <a:xfrm>
            <a:off x="6500446" y="2097088"/>
            <a:ext cx="4464051" cy="3852864"/>
          </a:xfrm>
        </p:spPr>
        <p:txBody>
          <a:bodyPr vert="horz" lIns="91440" tIns="45720" rIns="91440" bIns="45720" rtlCol="0">
            <a:normAutofit fontScale="92500" lnSpcReduction="20000"/>
          </a:bodyPr>
          <a:lstStyle/>
          <a:p>
            <a:r>
              <a:rPr lang="en-US" sz="1800" dirty="0"/>
              <a:t>Bachelor of Adventure and Outdoor Education -</a:t>
            </a:r>
            <a:r>
              <a:rPr lang="en-US" sz="1800" dirty="0" err="1"/>
              <a:t>tutkinnon</a:t>
            </a:r>
            <a:r>
              <a:rPr lang="fi-FI" sz="1800" dirty="0"/>
              <a:t> väyläopinnot on tarkoitettu seuraavien koulutusalojen opiskelijoille:</a:t>
            </a:r>
          </a:p>
          <a:p>
            <a:pPr marL="742950" lvl="1" indent="-285750">
              <a:buFont typeface="Arial" panose="020B0604020202020204" pitchFamily="34" charset="0"/>
              <a:buChar char="•"/>
            </a:pPr>
            <a:r>
              <a:rPr lang="fi-FI" sz="1800" dirty="0"/>
              <a:t>liikunnanohjauksen perustutkinto</a:t>
            </a:r>
          </a:p>
          <a:p>
            <a:pPr marL="742950" lvl="1" indent="-285750">
              <a:buFont typeface="Arial" panose="020B0604020202020204" pitchFamily="34" charset="0"/>
              <a:buChar char="•"/>
            </a:pPr>
            <a:r>
              <a:rPr lang="fi-FI" sz="1800" dirty="0"/>
              <a:t>luonto- ja ympäristöalan perustutkinto</a:t>
            </a:r>
          </a:p>
          <a:p>
            <a:pPr marL="742950" lvl="1" indent="-285750">
              <a:buFont typeface="Arial" panose="020B0604020202020204" pitchFamily="34" charset="0"/>
              <a:buChar char="•"/>
            </a:pPr>
            <a:r>
              <a:rPr lang="fi-FI" sz="1800" dirty="0"/>
              <a:t>kasvatus- ja ohjausalan perus-, ammatti- ja erikoisammattitutkinto</a:t>
            </a:r>
          </a:p>
          <a:p>
            <a:pPr marL="742950" lvl="1" indent="-285750">
              <a:buFont typeface="Arial" panose="020B0604020202020204" pitchFamily="34" charset="0"/>
              <a:buChar char="•"/>
            </a:pPr>
            <a:r>
              <a:rPr lang="fi-FI" sz="1800" dirty="0"/>
              <a:t>sosiaali- ja terveysalan perustutkinto</a:t>
            </a:r>
          </a:p>
          <a:p>
            <a:pPr marL="742950" lvl="1" indent="-285750">
              <a:buFont typeface="Arial" panose="020B0604020202020204" pitchFamily="34" charset="0"/>
              <a:buChar char="•"/>
            </a:pPr>
            <a:r>
              <a:rPr lang="fi-FI" sz="1800" dirty="0"/>
              <a:t>matkailualan perustutkinto</a:t>
            </a:r>
          </a:p>
          <a:p>
            <a:pPr marL="742950" lvl="1" indent="-285750">
              <a:buFont typeface="Arial" panose="020B0604020202020204" pitchFamily="34" charset="0"/>
              <a:buChar char="•"/>
            </a:pPr>
            <a:r>
              <a:rPr lang="fi-FI" sz="1800" dirty="0"/>
              <a:t>taideteollisuusalan perustutkinto</a:t>
            </a:r>
          </a:p>
          <a:p>
            <a:r>
              <a:rPr lang="fi-FI" sz="1800" dirty="0"/>
              <a:t>Väyläopinnot on suositeltavaa aloittaa aikaisintaan toisena lukukautena.</a:t>
            </a:r>
          </a:p>
          <a:p>
            <a:r>
              <a:rPr lang="fi-FI" sz="1800" dirty="0"/>
              <a:t>Väyläopintoihin valitaan ennakkotehtävän (englanninkielinen videotehtävä) hyväksytysti suorittaneet opiskelijat.</a:t>
            </a:r>
          </a:p>
          <a:p>
            <a:endParaRPr lang="fi-FI" sz="1800" dirty="0"/>
          </a:p>
          <a:p>
            <a:endParaRPr lang="fi-FI" sz="1800" dirty="0"/>
          </a:p>
          <a:p>
            <a:endParaRPr lang="fi-FI" sz="1800" dirty="0"/>
          </a:p>
        </p:txBody>
      </p:sp>
    </p:spTree>
    <p:extLst>
      <p:ext uri="{BB962C8B-B14F-4D97-AF65-F5344CB8AC3E}">
        <p14:creationId xmlns:p14="http://schemas.microsoft.com/office/powerpoint/2010/main" val="171560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3A74EBFD-8ADC-42A4-BE96-C9A4B3F4EC3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767" r="21767"/>
          <a:stretch/>
        </p:blipFill>
        <p:spPr>
          <a:xfrm>
            <a:off x="0" y="0"/>
            <a:ext cx="5808663" cy="6858000"/>
          </a:xfrm>
          <a:noFill/>
        </p:spPr>
      </p:pic>
      <p:sp>
        <p:nvSpPr>
          <p:cNvPr id="3" name="Dian numeron paikkamerkki 2">
            <a:extLst>
              <a:ext uri="{FF2B5EF4-FFF2-40B4-BE49-F238E27FC236}">
                <a16:creationId xmlns:a16="http://schemas.microsoft.com/office/drawing/2014/main" id="{F32371C4-D877-4A0E-8A20-4442F27DE435}"/>
              </a:ext>
            </a:extLst>
          </p:cNvPr>
          <p:cNvSpPr>
            <a:spLocks noGrp="1"/>
          </p:cNvSpPr>
          <p:nvPr>
            <p:ph type="sldNum" sz="quarter" idx="12"/>
          </p:nvPr>
        </p:nvSpPr>
        <p:spPr/>
        <p:txBody>
          <a:bodyPr anchor="ctr">
            <a:normAutofit/>
          </a:bodyPr>
          <a:lstStyle/>
          <a:p>
            <a:pPr>
              <a:spcAft>
                <a:spcPts val="600"/>
              </a:spcAft>
            </a:pPr>
            <a:fld id="{67007D1D-3B72-420F-B376-32D8B7D78515}" type="slidenum">
              <a:rPr lang="fi-FI" smtClean="0"/>
              <a:pPr>
                <a:spcAft>
                  <a:spcPts val="600"/>
                </a:spcAft>
              </a:pPr>
              <a:t>18</a:t>
            </a:fld>
            <a:endParaRPr lang="fi-FI"/>
          </a:p>
        </p:txBody>
      </p:sp>
      <p:sp>
        <p:nvSpPr>
          <p:cNvPr id="4" name="Tekstin paikkamerkki 3">
            <a:extLst>
              <a:ext uri="{FF2B5EF4-FFF2-40B4-BE49-F238E27FC236}">
                <a16:creationId xmlns:a16="http://schemas.microsoft.com/office/drawing/2014/main" id="{F3311153-A20D-4C5A-9D14-0222A4A5257C}"/>
              </a:ext>
            </a:extLst>
          </p:cNvPr>
          <p:cNvSpPr>
            <a:spLocks noGrp="1"/>
          </p:cNvSpPr>
          <p:nvPr>
            <p:ph type="body" sz="quarter" idx="15"/>
          </p:nvPr>
        </p:nvSpPr>
        <p:spPr/>
        <p:txBody>
          <a:bodyPr anchor="b">
            <a:normAutofit fontScale="85000" lnSpcReduction="10000"/>
          </a:bodyPr>
          <a:lstStyle/>
          <a:p>
            <a:r>
              <a:rPr lang="fi-FI" sz="2800" dirty="0"/>
              <a:t>Yhteisöpedagogin ja </a:t>
            </a:r>
            <a:r>
              <a:rPr lang="en-US" sz="2800" dirty="0">
                <a:highlight>
                  <a:srgbClr val="F1BAEF"/>
                </a:highlight>
                <a:ea typeface="+mn-ea"/>
                <a:cs typeface="+mn-cs"/>
              </a:rPr>
              <a:t>Bachelor of Adventure and Outdoor Education -</a:t>
            </a:r>
            <a:r>
              <a:rPr lang="en-US" sz="2800" dirty="0" err="1">
                <a:highlight>
                  <a:srgbClr val="F1BAEF"/>
                </a:highlight>
                <a:ea typeface="+mn-ea"/>
                <a:cs typeface="+mn-cs"/>
              </a:rPr>
              <a:t>tutkinnon</a:t>
            </a:r>
            <a:r>
              <a:rPr lang="fi-FI" sz="2800" dirty="0"/>
              <a:t>  väyläopinnot (30 op)</a:t>
            </a:r>
          </a:p>
        </p:txBody>
      </p:sp>
      <p:sp>
        <p:nvSpPr>
          <p:cNvPr id="5" name="Tekstin paikkamerkki 4">
            <a:extLst>
              <a:ext uri="{FF2B5EF4-FFF2-40B4-BE49-F238E27FC236}">
                <a16:creationId xmlns:a16="http://schemas.microsoft.com/office/drawing/2014/main" id="{A8B25CC0-7D3D-44A7-934D-757EE1A580BF}"/>
              </a:ext>
            </a:extLst>
          </p:cNvPr>
          <p:cNvSpPr>
            <a:spLocks noGrp="1"/>
          </p:cNvSpPr>
          <p:nvPr>
            <p:ph type="body" sz="quarter" idx="14"/>
          </p:nvPr>
        </p:nvSpPr>
        <p:spPr/>
        <p:txBody>
          <a:bodyPr vert="horz" lIns="91440" tIns="45720" rIns="91440" bIns="45720" rtlCol="0">
            <a:normAutofit/>
          </a:bodyPr>
          <a:lstStyle/>
          <a:p>
            <a:r>
              <a:rPr lang="fi-FI" sz="1800" dirty="0">
                <a:effectLst/>
                <a:ea typeface="Times New Roman" panose="02020603050405020304" pitchFamily="18" charset="0"/>
                <a:hlinkClick r:id="rId3"/>
              </a:rPr>
              <a:t>KATO2B Urasuunnittelun perusteet 2 op</a:t>
            </a:r>
            <a:endParaRPr lang="fi-FI" sz="1800" dirty="0">
              <a:effectLst/>
              <a:ea typeface="Times New Roman" panose="02020603050405020304" pitchFamily="18" charset="0"/>
            </a:endParaRPr>
          </a:p>
          <a:p>
            <a:r>
              <a:rPr lang="fi-FI" sz="1800" dirty="0">
                <a:effectLst/>
                <a:ea typeface="Times New Roman" panose="02020603050405020304" pitchFamily="18" charset="0"/>
                <a:hlinkClick r:id="rId4"/>
              </a:rPr>
              <a:t>KATO1 Opiskelu- ja digitaidot, 5 op</a:t>
            </a:r>
            <a:r>
              <a:rPr lang="fi-FI" sz="1800" dirty="0">
                <a:effectLst/>
                <a:ea typeface="Times New Roman" panose="02020603050405020304" pitchFamily="18" charset="0"/>
              </a:rPr>
              <a:t>​</a:t>
            </a:r>
          </a:p>
          <a:p>
            <a:r>
              <a:rPr lang="fi-FI" sz="1800" dirty="0">
                <a:effectLst/>
                <a:ea typeface="Times New Roman" panose="02020603050405020304" pitchFamily="18" charset="0"/>
                <a:hlinkClick r:id="rId5"/>
              </a:rPr>
              <a:t>KAVU2 Työelämän tekstitaidot, 5 op​</a:t>
            </a:r>
            <a:endParaRPr lang="fi-FI" sz="1800" dirty="0">
              <a:effectLst/>
              <a:ea typeface="Times New Roman" panose="02020603050405020304" pitchFamily="18" charset="0"/>
            </a:endParaRPr>
          </a:p>
          <a:p>
            <a:r>
              <a:rPr lang="fi-FI" sz="1800" dirty="0">
                <a:effectLst/>
                <a:ea typeface="Times New Roman" panose="02020603050405020304" pitchFamily="18" charset="0"/>
                <a:hlinkClick r:id="rId6"/>
              </a:rPr>
              <a:t>YPTY1 Yhteisöpedagogin ammatillinen osaaminen, 10 op​</a:t>
            </a:r>
            <a:endParaRPr lang="fi-FI" sz="1800" dirty="0">
              <a:effectLst/>
              <a:ea typeface="Times New Roman" panose="02020603050405020304" pitchFamily="18" charset="0"/>
            </a:endParaRPr>
          </a:p>
          <a:p>
            <a:r>
              <a:rPr lang="fi-FI" sz="1800" dirty="0">
                <a:effectLst/>
                <a:ea typeface="Times New Roman" panose="02020603050405020304" pitchFamily="18" charset="0"/>
                <a:hlinkClick r:id="rId7"/>
              </a:rPr>
              <a:t>KAKE1 Ekososiaalinen sivistys ja saavutettavuus, 5 op</a:t>
            </a:r>
            <a:r>
              <a:rPr lang="fi-FI" sz="1800" dirty="0">
                <a:effectLst/>
                <a:ea typeface="Times New Roman" panose="02020603050405020304" pitchFamily="18" charset="0"/>
              </a:rPr>
              <a:t>​</a:t>
            </a:r>
          </a:p>
          <a:p>
            <a:r>
              <a:rPr lang="fi-FI" sz="1800" dirty="0">
                <a:effectLst/>
                <a:ea typeface="Times New Roman" panose="02020603050405020304" pitchFamily="18" charset="0"/>
                <a:hlinkClick r:id="rId8"/>
              </a:rPr>
              <a:t>VAPTU5 Vuorovaikutuksen monimuotoisuus työelämässä 3 op</a:t>
            </a:r>
            <a:r>
              <a:rPr lang="fi-FI" sz="1800" dirty="0">
                <a:effectLst/>
                <a:ea typeface="Times New Roman" panose="02020603050405020304" pitchFamily="18" charset="0"/>
              </a:rPr>
              <a:t>​</a:t>
            </a:r>
            <a:endParaRPr lang="fi-FI" sz="1800" dirty="0"/>
          </a:p>
        </p:txBody>
      </p:sp>
    </p:spTree>
    <p:extLst>
      <p:ext uri="{BB962C8B-B14F-4D97-AF65-F5344CB8AC3E}">
        <p14:creationId xmlns:p14="http://schemas.microsoft.com/office/powerpoint/2010/main" val="34968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AFAE3F-0A3C-638E-E22C-15AB0D765633}"/>
              </a:ext>
            </a:extLst>
          </p:cNvPr>
          <p:cNvSpPr>
            <a:spLocks noGrp="1"/>
          </p:cNvSpPr>
          <p:nvPr>
            <p:ph type="ctrTitle"/>
          </p:nvPr>
        </p:nvSpPr>
        <p:spPr/>
        <p:txBody>
          <a:bodyPr/>
          <a:lstStyle/>
          <a:p>
            <a:r>
              <a:rPr lang="fi-FI" sz="3200" err="1"/>
              <a:t>Learn</a:t>
            </a:r>
            <a:r>
              <a:rPr lang="fi-FI" sz="3200"/>
              <a:t> More</a:t>
            </a:r>
            <a:br>
              <a:rPr lang="en-US" sz="2400"/>
            </a:br>
            <a:r>
              <a:rPr lang="en-US" sz="2400">
                <a:ea typeface="+mj-lt"/>
                <a:cs typeface="+mj-lt"/>
                <a:hlinkClick r:id="rId2"/>
              </a:rPr>
              <a:t>Adventure Ecucation</a:t>
            </a:r>
            <a:endParaRPr lang="en-US" sz="2400"/>
          </a:p>
        </p:txBody>
      </p:sp>
      <p:sp>
        <p:nvSpPr>
          <p:cNvPr id="3" name="Dian numeron paikkamerkki 2">
            <a:extLst>
              <a:ext uri="{FF2B5EF4-FFF2-40B4-BE49-F238E27FC236}">
                <a16:creationId xmlns:a16="http://schemas.microsoft.com/office/drawing/2014/main" id="{80DD8726-FF98-4C1C-60F9-5CAD4F251CBD}"/>
              </a:ext>
            </a:extLst>
          </p:cNvPr>
          <p:cNvSpPr>
            <a:spLocks noGrp="1"/>
          </p:cNvSpPr>
          <p:nvPr>
            <p:ph type="sldNum" sz="quarter" idx="12"/>
          </p:nvPr>
        </p:nvSpPr>
        <p:spPr/>
        <p:txBody>
          <a:bodyPr/>
          <a:lstStyle/>
          <a:p>
            <a:fld id="{67007D1D-3B72-420F-B376-32D8B7D78515}" type="slidenum">
              <a:rPr lang="fi-FI" smtClean="0"/>
              <a:t>19</a:t>
            </a:fld>
            <a:endParaRPr lang="fi-FI"/>
          </a:p>
        </p:txBody>
      </p:sp>
    </p:spTree>
    <p:extLst>
      <p:ext uri="{BB962C8B-B14F-4D97-AF65-F5344CB8AC3E}">
        <p14:creationId xmlns:p14="http://schemas.microsoft.com/office/powerpoint/2010/main" val="1586770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F872D-6053-4B43-B801-B19AB68BA355}"/>
              </a:ext>
            </a:extLst>
          </p:cNvPr>
          <p:cNvSpPr>
            <a:spLocks noGrp="1"/>
          </p:cNvSpPr>
          <p:nvPr>
            <p:ph type="title"/>
          </p:nvPr>
        </p:nvSpPr>
        <p:spPr>
          <a:solidFill>
            <a:srgbClr val="FEF4AF"/>
          </a:solidFill>
        </p:spPr>
        <p:txBody>
          <a:bodyPr/>
          <a:lstStyle/>
          <a:p>
            <a:r>
              <a:rPr lang="fi-FI" dirty="0">
                <a:highlight>
                  <a:srgbClr val="FEF4AF"/>
                </a:highlight>
              </a:rPr>
              <a:t>Väyläopintojen perusrakenne</a:t>
            </a:r>
          </a:p>
        </p:txBody>
      </p:sp>
      <p:sp>
        <p:nvSpPr>
          <p:cNvPr id="3" name="Dian numeron paikkamerkki 2">
            <a:extLst>
              <a:ext uri="{FF2B5EF4-FFF2-40B4-BE49-F238E27FC236}">
                <a16:creationId xmlns:a16="http://schemas.microsoft.com/office/drawing/2014/main" id="{A151BE49-5F68-4DD1-A3A9-371E90A6ECC5}"/>
              </a:ext>
            </a:extLst>
          </p:cNvPr>
          <p:cNvSpPr>
            <a:spLocks noGrp="1"/>
          </p:cNvSpPr>
          <p:nvPr>
            <p:ph type="sldNum" sz="quarter" idx="12"/>
          </p:nvPr>
        </p:nvSpPr>
        <p:spPr/>
        <p:txBody>
          <a:bodyPr/>
          <a:lstStyle/>
          <a:p>
            <a:fld id="{67007D1D-3B72-420F-B376-32D8B7D78515}" type="slidenum">
              <a:rPr lang="fi-FI" smtClean="0"/>
              <a:pPr/>
              <a:t>2</a:t>
            </a:fld>
            <a:endParaRPr lang="fi-FI"/>
          </a:p>
        </p:txBody>
      </p:sp>
      <p:sp>
        <p:nvSpPr>
          <p:cNvPr id="4" name="Tekstin paikkamerkki 3">
            <a:extLst>
              <a:ext uri="{FF2B5EF4-FFF2-40B4-BE49-F238E27FC236}">
                <a16:creationId xmlns:a16="http://schemas.microsoft.com/office/drawing/2014/main" id="{1931D840-5343-4142-A40A-90D1B9A48F4A}"/>
              </a:ext>
            </a:extLst>
          </p:cNvPr>
          <p:cNvSpPr>
            <a:spLocks noGrp="1"/>
          </p:cNvSpPr>
          <p:nvPr>
            <p:ph type="body" sz="quarter" idx="13"/>
          </p:nvPr>
        </p:nvSpPr>
        <p:spPr>
          <a:xfrm>
            <a:off x="1055688" y="2097088"/>
            <a:ext cx="9504362" cy="1855651"/>
          </a:xfrm>
        </p:spPr>
        <p:txBody>
          <a:bodyPr vert="horz" lIns="91440" tIns="45720" rIns="91440" bIns="45720" rtlCol="0" anchor="t">
            <a:normAutofit/>
          </a:bodyPr>
          <a:lstStyle/>
          <a:p>
            <a:pPr marL="285750" indent="-285750">
              <a:buFont typeface="Arial" panose="020B0604020202020204" pitchFamily="34" charset="0"/>
              <a:buChar char="•"/>
            </a:pPr>
            <a:r>
              <a:rPr lang="fi-FI" dirty="0">
                <a:latin typeface="Tahoma"/>
                <a:ea typeface="Tahoma"/>
                <a:cs typeface="Tahoma"/>
              </a:rPr>
              <a:t>Väyläopintojen laajuus on 30 op.</a:t>
            </a:r>
          </a:p>
          <a:p>
            <a:pPr marL="285750" indent="-285750">
              <a:buFont typeface="Arial" panose="020B0604020202020204" pitchFamily="34" charset="0"/>
              <a:buChar char="•"/>
            </a:pPr>
            <a:r>
              <a:rPr lang="fi-FI" dirty="0">
                <a:latin typeface="Tahoma"/>
                <a:ea typeface="Tahoma"/>
                <a:cs typeface="Tahoma"/>
              </a:rPr>
              <a:t>Väyläopintojen opiskeluoikeus on voimassa yhtä pitkään kuin 2. asteen opiskeluoikeus.</a:t>
            </a:r>
          </a:p>
          <a:p>
            <a:pPr marL="285750" indent="-285750">
              <a:buFont typeface="Arial" panose="020B0604020202020204" pitchFamily="34" charset="0"/>
              <a:buChar char="•"/>
            </a:pPr>
            <a:r>
              <a:rPr lang="fi-FI" dirty="0">
                <a:latin typeface="Tahoma"/>
                <a:ea typeface="Tahoma"/>
                <a:cs typeface="Tahoma"/>
              </a:rPr>
              <a:t>Sisäänotto syys- ja kevätlukukauden alussa.</a:t>
            </a:r>
          </a:p>
          <a:p>
            <a:pPr marL="285750" indent="-285750">
              <a:buFont typeface="Arial" panose="020B0604020202020204" pitchFamily="34" charset="0"/>
              <a:buChar char="•"/>
            </a:pPr>
            <a:r>
              <a:rPr lang="fi-FI" dirty="0">
                <a:latin typeface="Tahoma"/>
                <a:ea typeface="Tahoma"/>
                <a:cs typeface="Tahoma"/>
              </a:rPr>
              <a:t>Väyläopinnot ja 2. asteen tutkinnon suoritettuaan opiskelija voi hakea erillishaussa </a:t>
            </a:r>
            <a:r>
              <a:rPr lang="fi-FI" dirty="0" err="1">
                <a:latin typeface="Tahoma"/>
                <a:ea typeface="Tahoma"/>
                <a:cs typeface="Tahoma"/>
              </a:rPr>
              <a:t>Humakin</a:t>
            </a:r>
            <a:r>
              <a:rPr lang="fi-FI" dirty="0">
                <a:latin typeface="Tahoma"/>
                <a:ea typeface="Tahoma"/>
                <a:cs typeface="Tahoma"/>
              </a:rPr>
              <a:t> tutkinto-opiskelijaksi.</a:t>
            </a:r>
          </a:p>
          <a:p>
            <a:pPr marL="285750" indent="-285750">
              <a:buFont typeface="Arial" panose="020B0604020202020204" pitchFamily="34" charset="0"/>
              <a:buChar char="•"/>
            </a:pPr>
            <a:endParaRPr lang="fi-FI" dirty="0">
              <a:latin typeface="Tahoma"/>
              <a:ea typeface="Tahoma"/>
              <a:cs typeface="Tahoma"/>
            </a:endParaRPr>
          </a:p>
          <a:p>
            <a:endParaRPr lang="fi-FI" dirty="0"/>
          </a:p>
        </p:txBody>
      </p:sp>
      <p:sp>
        <p:nvSpPr>
          <p:cNvPr id="5" name="Tekstin paikkamerkki 4">
            <a:extLst>
              <a:ext uri="{FF2B5EF4-FFF2-40B4-BE49-F238E27FC236}">
                <a16:creationId xmlns:a16="http://schemas.microsoft.com/office/drawing/2014/main" id="{B1308084-7C55-4C9C-B68D-882B34B6E012}"/>
              </a:ext>
            </a:extLst>
          </p:cNvPr>
          <p:cNvSpPr>
            <a:spLocks noGrp="1"/>
          </p:cNvSpPr>
          <p:nvPr>
            <p:ph type="body" sz="quarter" idx="14"/>
          </p:nvPr>
        </p:nvSpPr>
        <p:spPr/>
        <p:txBody>
          <a:bodyPr>
            <a:normAutofit/>
          </a:bodyPr>
          <a:lstStyle/>
          <a:p>
            <a:r>
              <a:rPr lang="fi-FI" dirty="0">
                <a:latin typeface="Tahoma"/>
                <a:ea typeface="Tahoma"/>
                <a:cs typeface="Tahoma"/>
              </a:rPr>
              <a:t>Opiskelija tekee ennakkotehtävän ennen ilmoittautumista opintoihin. Ennakkotehtävä auttaa arvioimaan motivaatiota ja omia valmiuksia korkeakouluopintoihin. Arviointi 2. asteen oppilaitoksessa.</a:t>
            </a:r>
          </a:p>
          <a:p>
            <a:r>
              <a:rPr lang="fi-FI" dirty="0">
                <a:latin typeface="Tahoma"/>
                <a:ea typeface="Tahoma"/>
                <a:cs typeface="Tahoma"/>
              </a:rPr>
              <a:t>Ilmoittautuminen väyläopiskelijaksi sähköisellä lomakkeella (</a:t>
            </a:r>
            <a:r>
              <a:rPr lang="fi-FI" dirty="0" err="1">
                <a:latin typeface="Tahoma"/>
                <a:ea typeface="Tahoma"/>
                <a:cs typeface="Tahoma"/>
              </a:rPr>
              <a:t>hForm</a:t>
            </a:r>
            <a:r>
              <a:rPr lang="fi-FI" dirty="0">
                <a:latin typeface="Tahoma"/>
                <a:ea typeface="Tahoma"/>
                <a:cs typeface="Tahoma"/>
              </a:rPr>
              <a:t>) vähintään 10 arkipäivää ennen opintojen alkamista.</a:t>
            </a:r>
          </a:p>
          <a:p>
            <a:r>
              <a:rPr lang="fi-FI" dirty="0">
                <a:latin typeface="Tahoma"/>
                <a:ea typeface="Tahoma"/>
                <a:cs typeface="Tahoma"/>
              </a:rPr>
              <a:t>Väyläopinnot koostetaan pääasiassa </a:t>
            </a:r>
            <a:r>
              <a:rPr lang="fi-FI" dirty="0" err="1">
                <a:latin typeface="Tahoma"/>
                <a:ea typeface="Tahoma"/>
                <a:cs typeface="Tahoma"/>
              </a:rPr>
              <a:t>Humakin</a:t>
            </a:r>
            <a:r>
              <a:rPr lang="fi-FI" dirty="0">
                <a:latin typeface="Tahoma"/>
                <a:ea typeface="Tahoma"/>
                <a:cs typeface="Tahoma"/>
              </a:rPr>
              <a:t> yhteisistä opinnoista ja  ammatillisista perusopinnoista.</a:t>
            </a:r>
          </a:p>
          <a:p>
            <a:endParaRPr lang="fi-FI" dirty="0"/>
          </a:p>
        </p:txBody>
      </p:sp>
    </p:spTree>
    <p:extLst>
      <p:ext uri="{BB962C8B-B14F-4D97-AF65-F5344CB8AC3E}">
        <p14:creationId xmlns:p14="http://schemas.microsoft.com/office/powerpoint/2010/main" val="798696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68C8B-0C8D-8D16-CD02-126A5BC49EA5}"/>
            </a:ext>
          </a:extLst>
        </p:cNvPr>
        <p:cNvGrpSpPr/>
        <p:nvPr/>
      </p:nvGrpSpPr>
      <p:grpSpPr>
        <a:xfrm>
          <a:off x="0" y="0"/>
          <a:ext cx="0" cy="0"/>
          <a:chOff x="0" y="0"/>
          <a:chExt cx="0" cy="0"/>
        </a:xfrm>
      </p:grpSpPr>
      <p:pic>
        <p:nvPicPr>
          <p:cNvPr id="7" name="Kuvan paikkamerkki 6" descr="Kuva, joka sisältää kohteen henkilö, vaate, Ihmisen kasvot, kello&#10;&#10;Tekoälyllä luotu sisältö saattaa olla virheellistä.">
            <a:extLst>
              <a:ext uri="{FF2B5EF4-FFF2-40B4-BE49-F238E27FC236}">
                <a16:creationId xmlns:a16="http://schemas.microsoft.com/office/drawing/2014/main" id="{2E3BA6D4-2FDD-C2DC-8C25-89FBC989071D}"/>
              </a:ext>
            </a:extLst>
          </p:cNvPr>
          <p:cNvPicPr>
            <a:picLocks noGrp="1" noChangeAspect="1"/>
          </p:cNvPicPr>
          <p:nvPr>
            <p:ph type="pic" sz="quarter" idx="13"/>
          </p:nvPr>
        </p:nvPicPr>
        <p:blipFill>
          <a:blip r:embed="rId2"/>
          <a:srcRect t="10614" b="10614"/>
          <a:stretch>
            <a:fillRect/>
          </a:stretch>
        </p:blipFill>
        <p:spPr>
          <a:xfrm>
            <a:off x="20" y="10"/>
            <a:ext cx="5808643" cy="6857990"/>
          </a:xfrm>
          <a:noFill/>
        </p:spPr>
      </p:pic>
      <p:sp>
        <p:nvSpPr>
          <p:cNvPr id="3" name="Dian numeron paikkamerkki 2">
            <a:extLst>
              <a:ext uri="{FF2B5EF4-FFF2-40B4-BE49-F238E27FC236}">
                <a16:creationId xmlns:a16="http://schemas.microsoft.com/office/drawing/2014/main" id="{E9EB4943-808E-619C-2D76-C28FB2311385}"/>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20</a:t>
            </a:fld>
            <a:endParaRPr lang="fi-FI"/>
          </a:p>
        </p:txBody>
      </p:sp>
      <p:sp>
        <p:nvSpPr>
          <p:cNvPr id="4" name="Tekstin paikkamerkki 3">
            <a:extLst>
              <a:ext uri="{FF2B5EF4-FFF2-40B4-BE49-F238E27FC236}">
                <a16:creationId xmlns:a16="http://schemas.microsoft.com/office/drawing/2014/main" id="{DE6E3FE9-5F39-CCAE-0A75-5F0863EC5D9A}"/>
              </a:ext>
            </a:extLst>
          </p:cNvPr>
          <p:cNvSpPr>
            <a:spLocks noGrp="1"/>
          </p:cNvSpPr>
          <p:nvPr>
            <p:ph type="body" sz="quarter" idx="15"/>
          </p:nvPr>
        </p:nvSpPr>
        <p:spPr>
          <a:xfrm>
            <a:off x="6495169" y="765175"/>
            <a:ext cx="4464052" cy="1072691"/>
          </a:xfrm>
        </p:spPr>
        <p:txBody>
          <a:bodyPr anchor="b">
            <a:normAutofit/>
          </a:bodyPr>
          <a:lstStyle/>
          <a:p>
            <a:r>
              <a:rPr lang="fi-FI" sz="2800" dirty="0"/>
              <a:t>Mikä Tulkki (AMK), tulkkaus ja kommunikaatio-ohjaus?</a:t>
            </a:r>
            <a:endParaRPr lang="fi-FI" dirty="0" err="1"/>
          </a:p>
        </p:txBody>
      </p:sp>
      <p:sp>
        <p:nvSpPr>
          <p:cNvPr id="5" name="Tekstin paikkamerkki 4">
            <a:extLst>
              <a:ext uri="{FF2B5EF4-FFF2-40B4-BE49-F238E27FC236}">
                <a16:creationId xmlns:a16="http://schemas.microsoft.com/office/drawing/2014/main" id="{DD1C4B79-522A-AEBC-52A3-CFE511908A9E}"/>
              </a:ext>
            </a:extLst>
          </p:cNvPr>
          <p:cNvSpPr>
            <a:spLocks noGrp="1"/>
          </p:cNvSpPr>
          <p:nvPr>
            <p:ph type="body" sz="quarter" idx="14"/>
          </p:nvPr>
        </p:nvSpPr>
        <p:spPr>
          <a:xfrm>
            <a:off x="6500446" y="2097088"/>
            <a:ext cx="4464051" cy="3852864"/>
          </a:xfrm>
        </p:spPr>
        <p:txBody>
          <a:bodyPr vert="horz" lIns="91440" tIns="45720" rIns="91440" bIns="45720" rtlCol="0" anchor="t">
            <a:noAutofit/>
          </a:bodyPr>
          <a:lstStyle/>
          <a:p>
            <a:pPr>
              <a:lnSpc>
                <a:spcPct val="70000"/>
              </a:lnSpc>
            </a:pPr>
            <a:r>
              <a:rPr lang="fi-FI" sz="1600" dirty="0">
                <a:solidFill>
                  <a:srgbClr val="FFFFFF"/>
                </a:solidFill>
                <a:latin typeface="Space Grotesk"/>
                <a:ea typeface="Roboto"/>
                <a:cs typeface="Roboto"/>
              </a:rPr>
              <a:t>Koulutuksessa opit työskentelemään eri-ikäisten ihmisten kanssa, joilla voi olla kielellisiä haasteita esim. afasian, CP-vamman, kehitysvamman, kielellisen kehityksen häiriön, autismin tai muistisairauden vuoksi.</a:t>
            </a:r>
          </a:p>
          <a:p>
            <a:pPr>
              <a:lnSpc>
                <a:spcPct val="70000"/>
              </a:lnSpc>
            </a:pPr>
            <a:r>
              <a:rPr lang="fi-FI" sz="1600" dirty="0">
                <a:solidFill>
                  <a:srgbClr val="FFFFFF"/>
                </a:solidFill>
                <a:ea typeface="Roboto"/>
                <a:cs typeface="Roboto"/>
              </a:rPr>
              <a:t>Esimerkkejä tehtävänimikkeistä:</a:t>
            </a:r>
          </a:p>
          <a:p>
            <a:pPr marL="628650" lvl="1" indent="-171450">
              <a:lnSpc>
                <a:spcPct val="70000"/>
              </a:lnSpc>
              <a:buFont typeface="Arial" panose="020B0604020202020204" pitchFamily="34" charset="0"/>
              <a:buChar char="•"/>
            </a:pPr>
            <a:r>
              <a:rPr lang="fi-FI" sz="1600" dirty="0">
                <a:solidFill>
                  <a:srgbClr val="FFFFFF"/>
                </a:solidFill>
                <a:ea typeface="Roboto"/>
                <a:cs typeface="Roboto"/>
              </a:rPr>
              <a:t>tulkki, puhevammaisten tulkki</a:t>
            </a:r>
          </a:p>
          <a:p>
            <a:pPr marL="628650" lvl="1" indent="-171450">
              <a:lnSpc>
                <a:spcPct val="70000"/>
              </a:lnSpc>
              <a:buFont typeface="Arial" panose="020B0604020202020204" pitchFamily="34" charset="0"/>
              <a:buChar char="•"/>
            </a:pPr>
            <a:r>
              <a:rPr lang="fi-FI" sz="1600" dirty="0">
                <a:solidFill>
                  <a:srgbClr val="FFFFFF"/>
                </a:solidFill>
                <a:ea typeface="Roboto"/>
                <a:cs typeface="Roboto"/>
              </a:rPr>
              <a:t>kommunikaatio-ohjaaja</a:t>
            </a:r>
          </a:p>
          <a:p>
            <a:pPr marL="628650" lvl="1" indent="-171450">
              <a:lnSpc>
                <a:spcPct val="70000"/>
              </a:lnSpc>
              <a:buFont typeface="Arial" panose="020B0604020202020204" pitchFamily="34" charset="0"/>
              <a:buChar char="•"/>
            </a:pPr>
            <a:r>
              <a:rPr lang="fi-FI" sz="1600" dirty="0">
                <a:solidFill>
                  <a:srgbClr val="FFFFFF"/>
                </a:solidFill>
                <a:ea typeface="Roboto"/>
                <a:cs typeface="Roboto"/>
              </a:rPr>
              <a:t>AAC-ohjaaja</a:t>
            </a:r>
          </a:p>
          <a:p>
            <a:pPr marL="628650" lvl="1" indent="-171450">
              <a:lnSpc>
                <a:spcPct val="70000"/>
              </a:lnSpc>
              <a:buFont typeface="Arial" panose="020B0604020202020204" pitchFamily="34" charset="0"/>
              <a:buChar char="•"/>
            </a:pPr>
            <a:r>
              <a:rPr lang="fi-FI" sz="1600" dirty="0">
                <a:solidFill>
                  <a:srgbClr val="FFFFFF"/>
                </a:solidFill>
                <a:ea typeface="Roboto"/>
                <a:cs typeface="Roboto"/>
              </a:rPr>
              <a:t>ohjaaja</a:t>
            </a:r>
          </a:p>
          <a:p>
            <a:pPr marL="628650" lvl="1" indent="-171450">
              <a:lnSpc>
                <a:spcPct val="70000"/>
              </a:lnSpc>
              <a:buFont typeface="Arial" panose="020B0604020202020204" pitchFamily="34" charset="0"/>
              <a:buChar char="•"/>
            </a:pPr>
            <a:r>
              <a:rPr lang="fi-FI" sz="1600" dirty="0">
                <a:solidFill>
                  <a:srgbClr val="FFFFFF"/>
                </a:solidFill>
                <a:ea typeface="Roboto"/>
                <a:cs typeface="Roboto"/>
              </a:rPr>
              <a:t>kommunikaatioasiantuntija</a:t>
            </a:r>
          </a:p>
          <a:p>
            <a:pPr marL="628650" lvl="1" indent="-171450">
              <a:lnSpc>
                <a:spcPct val="70000"/>
              </a:lnSpc>
              <a:buFont typeface="Arial" panose="020B0604020202020204" pitchFamily="34" charset="0"/>
              <a:buChar char="•"/>
            </a:pPr>
            <a:r>
              <a:rPr lang="fi-FI" sz="1600" dirty="0">
                <a:solidFill>
                  <a:srgbClr val="FFFFFF"/>
                </a:solidFill>
                <a:ea typeface="Roboto"/>
                <a:cs typeface="Roboto"/>
              </a:rPr>
              <a:t>saavutettavuuskoordinaattori</a:t>
            </a:r>
          </a:p>
          <a:p>
            <a:pPr>
              <a:lnSpc>
                <a:spcPct val="70000"/>
              </a:lnSpc>
              <a:buChar char="•"/>
            </a:pPr>
            <a:r>
              <a:rPr lang="fi-FI" sz="1600" dirty="0">
                <a:solidFill>
                  <a:srgbClr val="FFFFFF"/>
                </a:solidFill>
                <a:ea typeface="Roboto"/>
                <a:cs typeface="Roboto"/>
              </a:rPr>
              <a:t>Koulutuksen laajuus on 240 opintopistettä.</a:t>
            </a:r>
            <a:endParaRPr lang="fi-FI" sz="1600" dirty="0"/>
          </a:p>
          <a:p>
            <a:pPr>
              <a:lnSpc>
                <a:spcPct val="70000"/>
              </a:lnSpc>
            </a:pPr>
            <a:r>
              <a:rPr lang="fi-FI" sz="1600" dirty="0">
                <a:solidFill>
                  <a:srgbClr val="FFFFFF"/>
                </a:solidFill>
                <a:ea typeface="Roboto"/>
                <a:cs typeface="Roboto"/>
              </a:rPr>
              <a:t>Koulutuksen suunniteltu kesto on 4 vuotta.</a:t>
            </a:r>
          </a:p>
          <a:p>
            <a:pPr>
              <a:lnSpc>
                <a:spcPct val="70000"/>
              </a:lnSpc>
            </a:pPr>
            <a:r>
              <a:rPr lang="fi-FI" sz="1600" dirty="0">
                <a:solidFill>
                  <a:srgbClr val="FFFFFF"/>
                </a:solidFill>
                <a:ea typeface="Roboto"/>
                <a:cs typeface="Roboto"/>
              </a:rPr>
              <a:t>Opinnot suoritetaan monimuoto-opintoina joko Kuopiossa tai Tampereella.</a:t>
            </a:r>
          </a:p>
        </p:txBody>
      </p:sp>
    </p:spTree>
    <p:extLst>
      <p:ext uri="{BB962C8B-B14F-4D97-AF65-F5344CB8AC3E}">
        <p14:creationId xmlns:p14="http://schemas.microsoft.com/office/powerpoint/2010/main" val="272790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r="10000"/>
          </a:stretch>
        </a:blipFill>
        <a:effectLst/>
      </p:bgPr>
    </p:bg>
    <p:spTree>
      <p:nvGrpSpPr>
        <p:cNvPr id="1" name="">
          <a:extLst>
            <a:ext uri="{FF2B5EF4-FFF2-40B4-BE49-F238E27FC236}">
              <a16:creationId xmlns:a16="http://schemas.microsoft.com/office/drawing/2014/main" id="{5CABACB7-48BE-1F28-5D75-E5E43CB7764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E9D9BBE-CCBE-5731-C22A-B6EC5E1CEB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007D1D-3B72-420F-B376-32D8B7D78515}" type="slidenum">
              <a:rPr kumimoji="0" lang="fi-FI" sz="1000" b="0" i="0" u="none" strike="noStrike" kern="1200" cap="none" spc="0" normalizeH="0" baseline="0" noProof="0" smtClean="0">
                <a:ln>
                  <a:noFill/>
                </a:ln>
                <a:solidFill>
                  <a:prstClr val="black"/>
                </a:solidFill>
                <a:effectLst/>
                <a:uLnTx/>
                <a:uFillTx/>
                <a:latin typeface="Space Grotes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000" b="0" i="0" u="none" strike="noStrike" kern="1200" cap="none" spc="0" normalizeH="0" baseline="0" noProof="0">
              <a:ln>
                <a:noFill/>
              </a:ln>
              <a:solidFill>
                <a:prstClr val="black"/>
              </a:solidFill>
              <a:effectLst/>
              <a:uLnTx/>
              <a:uFillTx/>
              <a:latin typeface="Space Grotesk"/>
              <a:ea typeface="+mn-ea"/>
              <a:cs typeface="+mn-cs"/>
            </a:endParaRPr>
          </a:p>
        </p:txBody>
      </p:sp>
      <p:sp>
        <p:nvSpPr>
          <p:cNvPr id="2" name="Text Placeholder 1">
            <a:extLst>
              <a:ext uri="{FF2B5EF4-FFF2-40B4-BE49-F238E27FC236}">
                <a16:creationId xmlns:a16="http://schemas.microsoft.com/office/drawing/2014/main" id="{BD945ED9-1AFB-6DE1-75A1-F5F1C5B29D47}"/>
              </a:ext>
            </a:extLst>
          </p:cNvPr>
          <p:cNvSpPr>
            <a:spLocks noGrp="1"/>
          </p:cNvSpPr>
          <p:nvPr>
            <p:ph type="body" sz="quarter" idx="14"/>
          </p:nvPr>
        </p:nvSpPr>
        <p:spPr/>
        <p:txBody>
          <a:bodyPr>
            <a:normAutofit fontScale="25000" lnSpcReduction="20000"/>
          </a:bodyPr>
          <a:lstStyle/>
          <a:p>
            <a:pPr marL="342900" indent="-342900">
              <a:buFont typeface="Arial" panose="020B0604020202020204" pitchFamily="34" charset="0"/>
              <a:buChar char="•"/>
            </a:pPr>
            <a:r>
              <a:rPr lang="fi-FI" sz="5600" dirty="0">
                <a:effectLst/>
              </a:rPr>
              <a:t>Opinnoissa keskitytään suomalaiseen viittomakieleen ja tulkkaukseen.</a:t>
            </a:r>
          </a:p>
          <a:p>
            <a:pPr marL="342900" indent="-342900">
              <a:buFont typeface="Arial" panose="020B0604020202020204" pitchFamily="34" charset="0"/>
              <a:buChar char="•"/>
            </a:pPr>
            <a:r>
              <a:rPr lang="fi-FI" sz="5600" dirty="0">
                <a:effectLst/>
              </a:rPr>
              <a:t>Koulutus antaa sinulle valmiudet toimia tulkkina erilaisissa ympäristöissä – terveydenhuollossa, oikeudellisissa tilanteissa, koulutuksessa ja työelämässä.</a:t>
            </a:r>
          </a:p>
          <a:p>
            <a:pPr marL="342900" indent="-342900">
              <a:buFont typeface="Arial" panose="020B0604020202020204" pitchFamily="34" charset="0"/>
              <a:buChar char="•"/>
            </a:pPr>
            <a:r>
              <a:rPr lang="fi-FI" sz="5600" dirty="0"/>
              <a:t>Esimerkkejä tehtävänimikkeistä:</a:t>
            </a:r>
          </a:p>
          <a:p>
            <a:pPr marL="800100" lvl="1" indent="-342900">
              <a:buFont typeface="Arial" panose="020B0604020202020204" pitchFamily="34" charset="0"/>
              <a:buChar char="•"/>
            </a:pPr>
            <a:r>
              <a:rPr lang="fi-FI" sz="5600" dirty="0">
                <a:effectLst/>
              </a:rPr>
              <a:t>viittomakielen tulkki</a:t>
            </a:r>
          </a:p>
          <a:p>
            <a:pPr marL="800100" lvl="1" indent="-342900">
              <a:buFont typeface="Arial" panose="020B0604020202020204" pitchFamily="34" charset="0"/>
              <a:buChar char="•"/>
            </a:pPr>
            <a:r>
              <a:rPr lang="fi-FI" sz="5600" dirty="0"/>
              <a:t>tulkki</a:t>
            </a:r>
            <a:endParaRPr lang="fi-FI" sz="5600" dirty="0">
              <a:effectLst/>
            </a:endParaRPr>
          </a:p>
          <a:p>
            <a:pPr marL="800100" lvl="1" indent="-342900">
              <a:buFont typeface="Arial" panose="020B0604020202020204" pitchFamily="34" charset="0"/>
              <a:buChar char="•"/>
            </a:pPr>
            <a:r>
              <a:rPr lang="fi-FI" sz="5600" dirty="0"/>
              <a:t>k</a:t>
            </a:r>
            <a:r>
              <a:rPr lang="fi-FI" sz="5600" dirty="0">
                <a:effectLst/>
              </a:rPr>
              <a:t>ääntäjä</a:t>
            </a:r>
            <a:endParaRPr lang="fi-FI" sz="5600" dirty="0"/>
          </a:p>
          <a:p>
            <a:pPr marL="800100" lvl="1" indent="-342900">
              <a:buFont typeface="Arial" panose="020B0604020202020204" pitchFamily="34" charset="0"/>
              <a:buChar char="•"/>
            </a:pPr>
            <a:r>
              <a:rPr lang="fi-FI" sz="5600" dirty="0">
                <a:effectLst/>
              </a:rPr>
              <a:t>asioimistulkki, opiskelutulkki</a:t>
            </a:r>
            <a:endParaRPr lang="fi-FI" sz="5600" dirty="0"/>
          </a:p>
          <a:p>
            <a:pPr marL="800100" lvl="1" indent="-342900">
              <a:buFont typeface="Arial" panose="020B0604020202020204" pitchFamily="34" charset="0"/>
              <a:buChar char="•"/>
            </a:pPr>
            <a:r>
              <a:rPr lang="fi-FI" sz="5600" dirty="0"/>
              <a:t>t</a:t>
            </a:r>
            <a:r>
              <a:rPr lang="fi-FI" sz="5600" dirty="0">
                <a:effectLst/>
              </a:rPr>
              <a:t>ulkkivälittäjä</a:t>
            </a:r>
            <a:endParaRPr lang="fi-FI" sz="5600" dirty="0"/>
          </a:p>
          <a:p>
            <a:pPr marL="800100" lvl="1" indent="-342900">
              <a:buFont typeface="Arial" panose="020B0604020202020204" pitchFamily="34" charset="0"/>
              <a:buChar char="•"/>
            </a:pPr>
            <a:r>
              <a:rPr lang="fi-FI" sz="5600" dirty="0">
                <a:effectLst/>
              </a:rPr>
              <a:t>tulkkausalan yrittäjä</a:t>
            </a:r>
          </a:p>
          <a:p>
            <a:pPr marL="342900" indent="-342900">
              <a:buFont typeface="Arial" panose="020B0604020202020204" pitchFamily="34" charset="0"/>
              <a:buChar char="•"/>
            </a:pPr>
            <a:r>
              <a:rPr lang="fi-FI" sz="5600" dirty="0"/>
              <a:t>Koulutuksen laajuus on 240 opintopistettä.</a:t>
            </a:r>
          </a:p>
          <a:p>
            <a:pPr marL="342900" indent="-342900">
              <a:buFont typeface="Arial" panose="020B0604020202020204" pitchFamily="34" charset="0"/>
              <a:buChar char="•"/>
            </a:pPr>
            <a:r>
              <a:rPr lang="fi-FI" sz="5600" dirty="0"/>
              <a:t>Koulutuksen suunniteltu kesto on 4 vuotta.</a:t>
            </a:r>
          </a:p>
          <a:p>
            <a:pPr marL="342900" indent="-342900">
              <a:buFont typeface="Arial" panose="020B0604020202020204" pitchFamily="34" charset="0"/>
              <a:buChar char="•"/>
            </a:pPr>
            <a:r>
              <a:rPr lang="fi-FI" sz="5600" dirty="0"/>
              <a:t>Opinnot suoritetaan päiväopintoina Helsingissä.</a:t>
            </a:r>
          </a:p>
          <a:p>
            <a:pPr marL="342900" indent="-342900">
              <a:buFont typeface="Arial" panose="020B0604020202020204" pitchFamily="34" charset="0"/>
              <a:buChar char="•"/>
            </a:pPr>
            <a:endParaRPr lang="fi-FI" dirty="0"/>
          </a:p>
        </p:txBody>
      </p:sp>
      <p:sp>
        <p:nvSpPr>
          <p:cNvPr id="3" name="Text Placeholder 2">
            <a:extLst>
              <a:ext uri="{FF2B5EF4-FFF2-40B4-BE49-F238E27FC236}">
                <a16:creationId xmlns:a16="http://schemas.microsoft.com/office/drawing/2014/main" id="{3335C852-CA22-30F9-ADB3-05F4409D4089}"/>
              </a:ext>
            </a:extLst>
          </p:cNvPr>
          <p:cNvSpPr>
            <a:spLocks noGrp="1"/>
          </p:cNvSpPr>
          <p:nvPr>
            <p:ph type="title" idx="4294967295"/>
          </p:nvPr>
        </p:nvSpPr>
        <p:spPr>
          <a:xfrm>
            <a:off x="7248525" y="765175"/>
            <a:ext cx="4195763" cy="1331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b="0" i="0" u="none" strike="noStrike" kern="1200" cap="none" spc="0" normalizeH="0" baseline="0" noProof="0" dirty="0">
                <a:ln>
                  <a:noFill/>
                </a:ln>
                <a:solidFill>
                  <a:schemeClr val="tx1"/>
                </a:solidFill>
                <a:effectLst/>
                <a:highlight>
                  <a:srgbClr val="F1BAEF"/>
                </a:highlight>
                <a:uLnTx/>
                <a:uFillTx/>
                <a:latin typeface="+mj-lt"/>
                <a:ea typeface="+mn-ea"/>
                <a:cs typeface="+mn-cs"/>
              </a:rPr>
              <a:t>Mikä tulkki (AMK), viittomakielen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sz="3200" dirty="0">
                <a:highlight>
                  <a:srgbClr val="F1BAEF"/>
                </a:highlight>
                <a:ea typeface="+mn-ea"/>
                <a:cs typeface="+mn-cs"/>
              </a:rPr>
              <a:t>t</a:t>
            </a:r>
            <a:r>
              <a:rPr kumimoji="0" lang="fi-FI" sz="3200" b="0" i="0" u="none" strike="noStrike" kern="1200" cap="none" spc="0" normalizeH="0" baseline="0" noProof="0" dirty="0" err="1">
                <a:ln>
                  <a:noFill/>
                </a:ln>
                <a:solidFill>
                  <a:schemeClr val="tx1"/>
                </a:solidFill>
                <a:effectLst/>
                <a:highlight>
                  <a:srgbClr val="F1BAEF"/>
                </a:highlight>
                <a:uLnTx/>
                <a:uFillTx/>
                <a:latin typeface="+mj-lt"/>
                <a:ea typeface="+mn-ea"/>
                <a:cs typeface="+mn-cs"/>
              </a:rPr>
              <a:t>ulkki</a:t>
            </a:r>
            <a:r>
              <a:rPr kumimoji="0" lang="fi-FI" sz="3200" b="0" i="0" u="none" strike="noStrike" kern="1200" cap="none" spc="0" normalizeH="0" baseline="0" noProof="0" dirty="0">
                <a:ln>
                  <a:noFill/>
                </a:ln>
                <a:solidFill>
                  <a:schemeClr val="tx1"/>
                </a:solidFill>
                <a:effectLst/>
                <a:highlight>
                  <a:srgbClr val="F1BAEF"/>
                </a:highlight>
                <a:uLnTx/>
                <a:uFillTx/>
                <a:latin typeface="+mj-lt"/>
                <a:ea typeface="+mn-ea"/>
                <a:cs typeface="+mn-cs"/>
              </a:rPr>
              <a:t>?</a:t>
            </a:r>
          </a:p>
        </p:txBody>
      </p:sp>
    </p:spTree>
    <p:extLst>
      <p:ext uri="{BB962C8B-B14F-4D97-AF65-F5344CB8AC3E}">
        <p14:creationId xmlns:p14="http://schemas.microsoft.com/office/powerpoint/2010/main" val="3968394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20872-63C9-52C0-4832-C831F862D90B}"/>
            </a:ext>
          </a:extLst>
        </p:cNvPr>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76AE1ACE-7BBE-BC9D-E77A-100D3E9372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718" r="24718"/>
          <a:stretch/>
        </p:blipFill>
        <p:spPr>
          <a:xfrm>
            <a:off x="20" y="10"/>
            <a:ext cx="5808643" cy="6857990"/>
          </a:xfrm>
          <a:noFill/>
        </p:spPr>
      </p:pic>
      <p:sp>
        <p:nvSpPr>
          <p:cNvPr id="3" name="Dian numeron paikkamerkki 2">
            <a:extLst>
              <a:ext uri="{FF2B5EF4-FFF2-40B4-BE49-F238E27FC236}">
                <a16:creationId xmlns:a16="http://schemas.microsoft.com/office/drawing/2014/main" id="{D21003EF-C3AD-1192-9FBA-7D55A18E85A5}"/>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22</a:t>
            </a:fld>
            <a:endParaRPr lang="fi-FI"/>
          </a:p>
        </p:txBody>
      </p:sp>
      <p:sp>
        <p:nvSpPr>
          <p:cNvPr id="4" name="Tekstin paikkamerkki 3">
            <a:extLst>
              <a:ext uri="{FF2B5EF4-FFF2-40B4-BE49-F238E27FC236}">
                <a16:creationId xmlns:a16="http://schemas.microsoft.com/office/drawing/2014/main" id="{7905966E-2161-D46A-9932-03970F70E7AF}"/>
              </a:ext>
            </a:extLst>
          </p:cNvPr>
          <p:cNvSpPr>
            <a:spLocks noGrp="1"/>
          </p:cNvSpPr>
          <p:nvPr>
            <p:ph type="body" sz="quarter" idx="15"/>
          </p:nvPr>
        </p:nvSpPr>
        <p:spPr>
          <a:xfrm>
            <a:off x="6495169" y="765175"/>
            <a:ext cx="4464052" cy="1072691"/>
          </a:xfrm>
        </p:spPr>
        <p:txBody>
          <a:bodyPr anchor="b">
            <a:normAutofit fontScale="77500" lnSpcReduction="20000"/>
          </a:bodyPr>
          <a:lstStyle/>
          <a:p>
            <a:r>
              <a:rPr lang="fi-FI" sz="2700" dirty="0"/>
              <a:t>Kuka voi hakea tulkki (AMK), viittomakielen tulkkaus sekä tulkkaus ja kommunikaatio-ohjaus -tutkinnon väyläopintoihin (30 op)?</a:t>
            </a:r>
          </a:p>
        </p:txBody>
      </p:sp>
      <p:sp>
        <p:nvSpPr>
          <p:cNvPr id="5" name="Tekstin paikkamerkki 4">
            <a:extLst>
              <a:ext uri="{FF2B5EF4-FFF2-40B4-BE49-F238E27FC236}">
                <a16:creationId xmlns:a16="http://schemas.microsoft.com/office/drawing/2014/main" id="{63B4E856-D3B0-6187-D11F-66809A182C3C}"/>
              </a:ext>
            </a:extLst>
          </p:cNvPr>
          <p:cNvSpPr>
            <a:spLocks noGrp="1"/>
          </p:cNvSpPr>
          <p:nvPr>
            <p:ph type="body" sz="quarter" idx="14"/>
          </p:nvPr>
        </p:nvSpPr>
        <p:spPr>
          <a:xfrm>
            <a:off x="6500446" y="2097088"/>
            <a:ext cx="4464051" cy="3852864"/>
          </a:xfrm>
        </p:spPr>
        <p:txBody>
          <a:bodyPr vert="horz" lIns="91440" tIns="45720" rIns="91440" bIns="45720" rtlCol="0" anchor="t">
            <a:noAutofit/>
          </a:bodyPr>
          <a:lstStyle/>
          <a:p>
            <a:r>
              <a:rPr lang="fi-FI" sz="1400" dirty="0"/>
              <a:t>Viittomakielen tulkki sekä tulkkaus ja kommunikaatio-ohjaus -tutkinnon väyläopinnot on tarkoitettu seuraavien koulutusten opiskelijoille: </a:t>
            </a:r>
          </a:p>
          <a:p>
            <a:pPr marL="742950" lvl="1" indent="-285750">
              <a:buFont typeface="Arial" panose="020B0604020202020204" pitchFamily="34" charset="0"/>
              <a:buChar char="•"/>
            </a:pPr>
            <a:r>
              <a:rPr lang="fi-FI" sz="1400" dirty="0"/>
              <a:t>kasvatus- ja ohjausala, kommunikaation ja viittomakielisen ohjauksen osaamisala</a:t>
            </a:r>
          </a:p>
          <a:p>
            <a:pPr marL="742950" lvl="1" indent="-285750">
              <a:buFont typeface="Arial" panose="020B0604020202020204" pitchFamily="34" charset="0"/>
              <a:buChar char="•"/>
            </a:pPr>
            <a:r>
              <a:rPr lang="fi-FI" sz="1400" dirty="0"/>
              <a:t>kuntoutus-, tuki- ja ohjauspalvelun erikoisammattitutkinto</a:t>
            </a:r>
          </a:p>
          <a:p>
            <a:pPr marL="742950" lvl="1" indent="-285750">
              <a:buFont typeface="Arial" panose="020B0604020202020204" pitchFamily="34" charset="0"/>
              <a:buChar char="•"/>
            </a:pPr>
            <a:r>
              <a:rPr lang="fi-FI" sz="1400" dirty="0"/>
              <a:t>puhevammaisten tulkkauksen erikoisammattitutkinto</a:t>
            </a:r>
          </a:p>
          <a:p>
            <a:pPr marL="742950" lvl="1" indent="-285750">
              <a:buFont typeface="Arial" panose="020B0604020202020204" pitchFamily="34" charset="0"/>
              <a:buChar char="•"/>
            </a:pPr>
            <a:r>
              <a:rPr lang="fi-FI" sz="1400" dirty="0"/>
              <a:t>sosiaali- ja terveysalan perustutkinto</a:t>
            </a:r>
            <a:endParaRPr lang="en-US" sz="1400" dirty="0"/>
          </a:p>
          <a:p>
            <a:r>
              <a:rPr lang="fi-FI" sz="1400" dirty="0"/>
              <a:t>Väyläopinnot on suositeltavaa aloittaa aikaisintaan toisena lukukautena.</a:t>
            </a:r>
          </a:p>
          <a:p>
            <a:r>
              <a:rPr lang="fi-FI" sz="1400" dirty="0"/>
              <a:t>Väyläopintoihin valitaan ennakkotehtävän (essee) hyväksytysti </a:t>
            </a:r>
            <a:r>
              <a:rPr lang="fi-FI" sz="1400"/>
              <a:t>suorittaneet opiskelijat.</a:t>
            </a:r>
            <a:endParaRPr lang="fi-FI" sz="1400" dirty="0"/>
          </a:p>
        </p:txBody>
      </p:sp>
    </p:spTree>
    <p:extLst>
      <p:ext uri="{BB962C8B-B14F-4D97-AF65-F5344CB8AC3E}">
        <p14:creationId xmlns:p14="http://schemas.microsoft.com/office/powerpoint/2010/main" val="1810045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ADABD-8DD4-95E9-E148-D52ADF65B8F1}"/>
            </a:ext>
          </a:extLst>
        </p:cNvPr>
        <p:cNvGrpSpPr/>
        <p:nvPr/>
      </p:nvGrpSpPr>
      <p:grpSpPr>
        <a:xfrm>
          <a:off x="0" y="0"/>
          <a:ext cx="0" cy="0"/>
          <a:chOff x="0" y="0"/>
          <a:chExt cx="0" cy="0"/>
        </a:xfrm>
      </p:grpSpPr>
      <p:pic>
        <p:nvPicPr>
          <p:cNvPr id="7" name="Kuvan paikkamerkki 6" descr="Kuva, joka sisältää kohteen taivas, vaate, Ihmisen kasvot, henkilö&#10;&#10;Tekoälyllä luotu sisältö saattaa olla virheellistä.">
            <a:extLst>
              <a:ext uri="{FF2B5EF4-FFF2-40B4-BE49-F238E27FC236}">
                <a16:creationId xmlns:a16="http://schemas.microsoft.com/office/drawing/2014/main" id="{A1135366-2D12-4BB6-CC91-B00B53C872B0}"/>
              </a:ext>
            </a:extLst>
          </p:cNvPr>
          <p:cNvPicPr>
            <a:picLocks noGrp="1" noChangeAspect="1"/>
          </p:cNvPicPr>
          <p:nvPr>
            <p:ph type="pic" sz="quarter" idx="13"/>
          </p:nvPr>
        </p:nvPicPr>
        <p:blipFill>
          <a:blip r:embed="rId2"/>
          <a:srcRect l="20885" r="20885"/>
          <a:stretch/>
        </p:blipFill>
        <p:spPr>
          <a:xfrm>
            <a:off x="28" y="0"/>
            <a:ext cx="5808608" cy="6858000"/>
          </a:xfrm>
          <a:noFill/>
        </p:spPr>
      </p:pic>
      <p:sp>
        <p:nvSpPr>
          <p:cNvPr id="3" name="Dian numeron paikkamerkki 2">
            <a:extLst>
              <a:ext uri="{FF2B5EF4-FFF2-40B4-BE49-F238E27FC236}">
                <a16:creationId xmlns:a16="http://schemas.microsoft.com/office/drawing/2014/main" id="{7EC7690E-551A-4AE0-7A5A-AF764078658C}"/>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23</a:t>
            </a:fld>
            <a:endParaRPr lang="fi-FI"/>
          </a:p>
        </p:txBody>
      </p:sp>
      <p:sp>
        <p:nvSpPr>
          <p:cNvPr id="4" name="Tekstin paikkamerkki 3">
            <a:extLst>
              <a:ext uri="{FF2B5EF4-FFF2-40B4-BE49-F238E27FC236}">
                <a16:creationId xmlns:a16="http://schemas.microsoft.com/office/drawing/2014/main" id="{944A92EB-823E-DAE9-BB21-84243F9ABC6B}"/>
              </a:ext>
            </a:extLst>
          </p:cNvPr>
          <p:cNvSpPr>
            <a:spLocks noGrp="1"/>
          </p:cNvSpPr>
          <p:nvPr>
            <p:ph type="body" sz="quarter" idx="15"/>
          </p:nvPr>
        </p:nvSpPr>
        <p:spPr>
          <a:xfrm>
            <a:off x="6495169" y="765175"/>
            <a:ext cx="4464052" cy="1072691"/>
          </a:xfrm>
        </p:spPr>
        <p:txBody>
          <a:bodyPr anchor="b">
            <a:normAutofit/>
          </a:bodyPr>
          <a:lstStyle/>
          <a:p>
            <a:r>
              <a:rPr lang="fi-FI" sz="2200" dirty="0"/>
              <a:t>Tulkki (AMK) väyläopinnot (30 op)</a:t>
            </a:r>
          </a:p>
        </p:txBody>
      </p:sp>
      <p:sp>
        <p:nvSpPr>
          <p:cNvPr id="5" name="Tekstin paikkamerkki 4">
            <a:extLst>
              <a:ext uri="{FF2B5EF4-FFF2-40B4-BE49-F238E27FC236}">
                <a16:creationId xmlns:a16="http://schemas.microsoft.com/office/drawing/2014/main" id="{EDC71BFC-244D-898D-F459-065884E9F075}"/>
              </a:ext>
            </a:extLst>
          </p:cNvPr>
          <p:cNvSpPr>
            <a:spLocks noGrp="1"/>
          </p:cNvSpPr>
          <p:nvPr>
            <p:ph type="body" sz="quarter" idx="14"/>
          </p:nvPr>
        </p:nvSpPr>
        <p:spPr>
          <a:xfrm>
            <a:off x="6495170" y="2125663"/>
            <a:ext cx="4464051" cy="3852864"/>
          </a:xfrm>
        </p:spPr>
        <p:txBody>
          <a:bodyPr vert="horz" lIns="91440" tIns="45720" rIns="91440" bIns="45720" rtlCol="0" anchor="t">
            <a:normAutofit/>
          </a:bodyPr>
          <a:lstStyle/>
          <a:p>
            <a:r>
              <a:rPr lang="fi-FI" sz="1800" dirty="0">
                <a:effectLst/>
                <a:ea typeface="Times New Roman" panose="02020603050405020304" pitchFamily="18" charset="0"/>
                <a:hlinkClick r:id="rId3"/>
              </a:rPr>
              <a:t>KATO2B Urasuunnittelun perusteet, 2 op ​</a:t>
            </a:r>
            <a:endParaRPr lang="fi-FI" sz="1800" dirty="0">
              <a:effectLst/>
              <a:ea typeface="Times New Roman" panose="02020603050405020304" pitchFamily="18" charset="0"/>
            </a:endParaRPr>
          </a:p>
          <a:p>
            <a:r>
              <a:rPr lang="fi-FI" sz="1800" dirty="0">
                <a:effectLst/>
                <a:ea typeface="Times New Roman" panose="02020603050405020304" pitchFamily="18" charset="0"/>
                <a:hlinkClick r:id="rId4"/>
              </a:rPr>
              <a:t>KATO1 Opiskelu- ja digitaidot, 5 op</a:t>
            </a:r>
            <a:endParaRPr lang="fi-FI" sz="1800" dirty="0">
              <a:effectLst/>
              <a:ea typeface="Times New Roman" panose="02020603050405020304" pitchFamily="18" charset="0"/>
            </a:endParaRPr>
          </a:p>
          <a:p>
            <a:r>
              <a:rPr lang="fi-FI" sz="1800" dirty="0">
                <a:effectLst/>
                <a:ea typeface="Times New Roman" panose="02020603050405020304" pitchFamily="18" charset="0"/>
                <a:hlinkClick r:id="rId5"/>
              </a:rPr>
              <a:t>KAVU2 Työelämän tekstitaidot, 5 op </a:t>
            </a:r>
            <a:r>
              <a:rPr lang="fi-FI" sz="1800" dirty="0">
                <a:effectLst/>
                <a:ea typeface="Times New Roman" panose="02020603050405020304" pitchFamily="18" charset="0"/>
              </a:rPr>
              <a:t>​ ​​​</a:t>
            </a:r>
            <a:endParaRPr lang="fi-FI" sz="1800" dirty="0">
              <a:effectLst/>
              <a:ea typeface="Times New Roman" panose="02020603050405020304" pitchFamily="18" charset="0"/>
              <a:hlinkClick r:id="rId6"/>
            </a:endParaRPr>
          </a:p>
          <a:p>
            <a:r>
              <a:rPr lang="fi-FI" sz="1800" dirty="0">
                <a:ea typeface="Times New Roman" panose="02020603050405020304" pitchFamily="18" charset="0"/>
                <a:hlinkClick r:id="rId7"/>
              </a:rPr>
              <a:t>KAKE1 Ekososiaalinen sivistys ja saavutettavuus</a:t>
            </a:r>
            <a:r>
              <a:rPr lang="fi-FI" sz="1800" dirty="0">
                <a:effectLst/>
                <a:ea typeface="Times New Roman" panose="02020603050405020304" pitchFamily="18" charset="0"/>
                <a:hlinkClick r:id="rId6"/>
              </a:rPr>
              <a:t>​</a:t>
            </a:r>
            <a:endParaRPr lang="fi-FI" sz="1800" dirty="0">
              <a:effectLst/>
              <a:ea typeface="Times New Roman" panose="02020603050405020304" pitchFamily="18" charset="0"/>
            </a:endParaRPr>
          </a:p>
          <a:p>
            <a:r>
              <a:rPr lang="fi-FI" sz="1800" dirty="0">
                <a:effectLst/>
                <a:ea typeface="Times New Roman" panose="02020603050405020304" pitchFamily="18" charset="0"/>
                <a:hlinkClick r:id="rId8"/>
              </a:rPr>
              <a:t>TUKO4 Selkoilmaisu, 5 op </a:t>
            </a:r>
            <a:r>
              <a:rPr lang="fi-FI" sz="1800" dirty="0">
                <a:effectLst/>
                <a:ea typeface="Times New Roman" panose="02020603050405020304" pitchFamily="18" charset="0"/>
              </a:rPr>
              <a:t>​</a:t>
            </a:r>
          </a:p>
          <a:p>
            <a:r>
              <a:rPr lang="fi-FI" sz="1800" dirty="0">
                <a:effectLst/>
                <a:ea typeface="Times New Roman" panose="02020603050405020304" pitchFamily="18" charset="0"/>
                <a:hlinkClick r:id="rId9"/>
              </a:rPr>
              <a:t>TUVK6 Kuvailu, 5 op </a:t>
            </a:r>
            <a:r>
              <a:rPr lang="fi-FI" sz="1800" dirty="0">
                <a:effectLst/>
                <a:ea typeface="Times New Roman" panose="02020603050405020304" pitchFamily="18" charset="0"/>
              </a:rPr>
              <a:t>​​</a:t>
            </a:r>
          </a:p>
          <a:p>
            <a:r>
              <a:rPr lang="fi-FI" sz="1800" dirty="0">
                <a:effectLst/>
                <a:ea typeface="Times New Roman" panose="02020603050405020304" pitchFamily="18" charset="0"/>
                <a:hlinkClick r:id="rId10"/>
              </a:rPr>
              <a:t>VAPTU5 Vuorovaikutuksen monimuotoisuus työelämässä, 3 op</a:t>
            </a:r>
            <a:endParaRPr lang="fi-FI" sz="1800" dirty="0">
              <a:effectLst/>
              <a:ea typeface="Times New Roman" panose="02020603050405020304" pitchFamily="18" charset="0"/>
            </a:endParaRPr>
          </a:p>
          <a:p>
            <a:endParaRPr lang="fi-FI" sz="1800" dirty="0"/>
          </a:p>
          <a:p>
            <a:endParaRPr lang="fi-FI" sz="1400" dirty="0"/>
          </a:p>
        </p:txBody>
      </p:sp>
    </p:spTree>
    <p:extLst>
      <p:ext uri="{BB962C8B-B14F-4D97-AF65-F5344CB8AC3E}">
        <p14:creationId xmlns:p14="http://schemas.microsoft.com/office/powerpoint/2010/main" val="6457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3">
            <a:extLst>
              <a:ext uri="{FF2B5EF4-FFF2-40B4-BE49-F238E27FC236}">
                <a16:creationId xmlns:a16="http://schemas.microsoft.com/office/drawing/2014/main" id="{F3CF300B-A2D5-4F71-B8C0-AD317FE80E5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903" b="7903"/>
          <a:stretch/>
        </p:blipFill>
        <p:spPr>
          <a:xfrm>
            <a:off x="0" y="0"/>
            <a:ext cx="5808663" cy="6858000"/>
          </a:xfrm>
        </p:spPr>
      </p:pic>
      <p:sp>
        <p:nvSpPr>
          <p:cNvPr id="3" name="Dian numeron paikkamerkki 2">
            <a:extLst>
              <a:ext uri="{FF2B5EF4-FFF2-40B4-BE49-F238E27FC236}">
                <a16:creationId xmlns:a16="http://schemas.microsoft.com/office/drawing/2014/main" id="{702820DC-8B69-4FDE-B2EF-4EF84576ED5F}"/>
              </a:ext>
            </a:extLst>
          </p:cNvPr>
          <p:cNvSpPr>
            <a:spLocks noGrp="1"/>
          </p:cNvSpPr>
          <p:nvPr>
            <p:ph type="sldNum" sz="quarter" idx="12"/>
          </p:nvPr>
        </p:nvSpPr>
        <p:spPr/>
        <p:txBody>
          <a:bodyPr/>
          <a:lstStyle/>
          <a:p>
            <a:fld id="{67007D1D-3B72-420F-B376-32D8B7D78515}" type="slidenum">
              <a:rPr lang="fi-FI" smtClean="0"/>
              <a:pPr/>
              <a:t>24</a:t>
            </a:fld>
            <a:endParaRPr lang="fi-FI"/>
          </a:p>
        </p:txBody>
      </p:sp>
      <p:sp>
        <p:nvSpPr>
          <p:cNvPr id="10" name="Tekstin paikkamerkki 9">
            <a:extLst>
              <a:ext uri="{FF2B5EF4-FFF2-40B4-BE49-F238E27FC236}">
                <a16:creationId xmlns:a16="http://schemas.microsoft.com/office/drawing/2014/main" id="{040845EF-7C0E-497B-92AB-9AA6E007AA5C}"/>
              </a:ext>
            </a:extLst>
          </p:cNvPr>
          <p:cNvSpPr>
            <a:spLocks noGrp="1"/>
          </p:cNvSpPr>
          <p:nvPr>
            <p:ph type="body" sz="quarter" idx="15"/>
          </p:nvPr>
        </p:nvSpPr>
        <p:spPr/>
        <p:txBody>
          <a:bodyPr/>
          <a:lstStyle/>
          <a:p>
            <a:r>
              <a:rPr lang="fi-FI"/>
              <a:t>Hae mukaan syksyn 2026 väyläopintoihin</a:t>
            </a:r>
          </a:p>
        </p:txBody>
      </p:sp>
      <p:sp>
        <p:nvSpPr>
          <p:cNvPr id="9" name="Tekstin paikkamerkki 8">
            <a:extLst>
              <a:ext uri="{FF2B5EF4-FFF2-40B4-BE49-F238E27FC236}">
                <a16:creationId xmlns:a16="http://schemas.microsoft.com/office/drawing/2014/main" id="{436DA8FD-AB7B-40FA-9366-E461DE48626E}"/>
              </a:ext>
            </a:extLst>
          </p:cNvPr>
          <p:cNvSpPr>
            <a:spLocks noGrp="1"/>
          </p:cNvSpPr>
          <p:nvPr>
            <p:ph type="body" sz="quarter" idx="14"/>
          </p:nvPr>
        </p:nvSpPr>
        <p:spPr/>
        <p:txBody>
          <a:bodyPr vert="horz" lIns="91440" tIns="45720" rIns="91440" bIns="45720" rtlCol="0" anchor="t">
            <a:normAutofit fontScale="92500" lnSpcReduction="20000"/>
          </a:bodyPr>
          <a:lstStyle/>
          <a:p>
            <a:pPr marL="0" indent="0">
              <a:buNone/>
            </a:pPr>
            <a:r>
              <a:rPr lang="fi-FI" sz="1800" dirty="0"/>
              <a:t>Kulttuurituottaja (AMK), tulkki (AMK), yhteisöpedagogi (AMK) ja Bachelor of Adventure and </a:t>
            </a:r>
            <a:r>
              <a:rPr lang="fi-FI" sz="1800" dirty="0" err="1"/>
              <a:t>Outdoor</a:t>
            </a:r>
            <a:r>
              <a:rPr lang="fi-FI" sz="1800" dirty="0"/>
              <a:t> Education:</a:t>
            </a:r>
          </a:p>
          <a:p>
            <a:r>
              <a:rPr lang="fi-FI" sz="1800" dirty="0"/>
              <a:t>Tee ennakkotehtävä ja palauta se annettuun määräaikaan mennessä opettajallesi/opinto-ohjaajallesi.</a:t>
            </a:r>
          </a:p>
          <a:p>
            <a:r>
              <a:rPr lang="fi-FI" sz="1800" dirty="0"/>
              <a:t>Ennakkotehtävän hyväksytysti suorittaneet valitaan </a:t>
            </a:r>
            <a:r>
              <a:rPr lang="fi-FI" sz="1800" dirty="0" err="1"/>
              <a:t>Humakin</a:t>
            </a:r>
            <a:r>
              <a:rPr lang="fi-FI" sz="1800" dirty="0"/>
              <a:t> väyläopintoihin.</a:t>
            </a:r>
          </a:p>
          <a:p>
            <a:r>
              <a:rPr lang="fi-FI" sz="1800" dirty="0"/>
              <a:t>Täytä ja lähetä opettajaltasi saama </a:t>
            </a:r>
            <a:r>
              <a:rPr lang="fi-FI" sz="1800" dirty="0" err="1"/>
              <a:t>Humakin</a:t>
            </a:r>
            <a:r>
              <a:rPr lang="fi-FI" sz="1800" dirty="0"/>
              <a:t> väyläopintojen sähköinen ilmoittautumislomake (</a:t>
            </a:r>
            <a:r>
              <a:rPr lang="fi-FI" sz="1800" dirty="0" err="1"/>
              <a:t>hForm</a:t>
            </a:r>
            <a:r>
              <a:rPr lang="fi-FI" sz="1800" dirty="0"/>
              <a:t>) 31.8.2026 mennessä.</a:t>
            </a:r>
          </a:p>
          <a:p>
            <a:r>
              <a:rPr lang="fi-FI" sz="1800" b="0" i="0" u="none" strike="noStrike" baseline="0" dirty="0">
                <a:solidFill>
                  <a:srgbClr val="000000"/>
                </a:solidFill>
                <a:latin typeface="Space Grotesk"/>
              </a:rPr>
              <a:t>Kun ilmoittautumisesi on käsitelty, saat </a:t>
            </a:r>
            <a:r>
              <a:rPr lang="fi-FI" sz="1800" b="0" i="0" u="none" strike="noStrike" baseline="0" dirty="0" err="1">
                <a:solidFill>
                  <a:srgbClr val="000000"/>
                </a:solidFill>
                <a:latin typeface="Space Grotesk"/>
              </a:rPr>
              <a:t>Humakin</a:t>
            </a:r>
            <a:r>
              <a:rPr lang="fi-FI" sz="1800" b="0" i="0" u="none" strike="noStrike" baseline="0" dirty="0">
                <a:solidFill>
                  <a:srgbClr val="000000"/>
                </a:solidFill>
                <a:latin typeface="Space Grotesk"/>
              </a:rPr>
              <a:t> avoimesta AMK</a:t>
            </a:r>
            <a:r>
              <a:rPr lang="fi-FI" sz="1800" dirty="0">
                <a:solidFill>
                  <a:srgbClr val="000000"/>
                </a:solidFill>
                <a:latin typeface="Space Grotesk"/>
              </a:rPr>
              <a:t>:sta</a:t>
            </a:r>
            <a:r>
              <a:rPr lang="fi-FI" sz="1800" b="0" i="0" u="none" strike="noStrike" baseline="0" dirty="0">
                <a:solidFill>
                  <a:srgbClr val="000000"/>
                </a:solidFill>
                <a:latin typeface="Space Grotesk"/>
              </a:rPr>
              <a:t> sähköpostin, jossa on ohjeet opiskelussa tarvittavien järjestelmien rekisteröinnistä</a:t>
            </a:r>
            <a:r>
              <a:rPr lang="fi-FI" sz="1800" dirty="0">
                <a:solidFill>
                  <a:srgbClr val="000000"/>
                </a:solidFill>
                <a:latin typeface="Space Grotesk"/>
              </a:rPr>
              <a:t>.</a:t>
            </a:r>
            <a:endParaRPr lang="fi-FI" sz="1800" dirty="0"/>
          </a:p>
          <a:p>
            <a:pPr marL="0" indent="0">
              <a:buNone/>
            </a:pPr>
            <a:endParaRPr lang="fi-FI" sz="1700" dirty="0"/>
          </a:p>
        </p:txBody>
      </p:sp>
    </p:spTree>
    <p:extLst>
      <p:ext uri="{BB962C8B-B14F-4D97-AF65-F5344CB8AC3E}">
        <p14:creationId xmlns:p14="http://schemas.microsoft.com/office/powerpoint/2010/main" val="23555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Graphic 2" descr="Humak logo">
            <a:extLst>
              <a:ext uri="{FF2B5EF4-FFF2-40B4-BE49-F238E27FC236}">
                <a16:creationId xmlns:a16="http://schemas.microsoft.com/office/drawing/2014/main" id="{400CF485-A8B5-3B7A-832B-9DEB90FED4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8577" y="1458466"/>
            <a:ext cx="7633188" cy="2074234"/>
          </a:xfrm>
          <a:prstGeom prst="rect">
            <a:avLst/>
          </a:prstGeom>
        </p:spPr>
      </p:pic>
      <p:sp>
        <p:nvSpPr>
          <p:cNvPr id="4" name="TextBox 3">
            <a:extLst>
              <a:ext uri="{FF2B5EF4-FFF2-40B4-BE49-F238E27FC236}">
                <a16:creationId xmlns:a16="http://schemas.microsoft.com/office/drawing/2014/main" id="{D1147401-85EA-3A9A-FC03-957C90155E0C}"/>
              </a:ext>
            </a:extLst>
          </p:cNvPr>
          <p:cNvSpPr txBox="1"/>
          <p:nvPr/>
        </p:nvSpPr>
        <p:spPr>
          <a:xfrm>
            <a:off x="2782765" y="3655792"/>
            <a:ext cx="6844812" cy="1692771"/>
          </a:xfrm>
          <a:prstGeom prst="rect">
            <a:avLst/>
          </a:prstGeom>
          <a:noFill/>
        </p:spPr>
        <p:txBody>
          <a:bodyPr wrap="square" lIns="91440" tIns="45720" rIns="91440" bIns="45720" rtlCol="0" anchor="t">
            <a:spAutoFit/>
          </a:bodyPr>
          <a:lstStyle/>
          <a:p>
            <a:pPr algn="ctr"/>
            <a:r>
              <a:rPr lang="fi-FI" sz="3200" b="1">
                <a:effectLst/>
              </a:rPr>
              <a:t>Ihmisen puolella,</a:t>
            </a:r>
          </a:p>
          <a:p>
            <a:pPr algn="ctr"/>
            <a:r>
              <a:rPr lang="fi-FI" sz="3200" b="1"/>
              <a:t>k</a:t>
            </a:r>
            <a:r>
              <a:rPr lang="fi-FI" sz="3200" b="1">
                <a:effectLst/>
              </a:rPr>
              <a:t>estävän huomisen rakentaja</a:t>
            </a:r>
          </a:p>
          <a:p>
            <a:pPr algn="ctr"/>
            <a:endParaRPr lang="en-GB" sz="2000" b="1">
              <a:effectLst/>
              <a:latin typeface="+mj-lt"/>
            </a:endParaRPr>
          </a:p>
          <a:p>
            <a:pPr algn="ctr"/>
            <a:r>
              <a:rPr lang="en-GB" sz="2000">
                <a:effectLst/>
                <a:latin typeface="+mj-lt"/>
              </a:rPr>
              <a:t>With people, building a sustainable tomorrow</a:t>
            </a:r>
          </a:p>
        </p:txBody>
      </p:sp>
      <p:sp>
        <p:nvSpPr>
          <p:cNvPr id="5" name="TextBox 4">
            <a:extLst>
              <a:ext uri="{FF2B5EF4-FFF2-40B4-BE49-F238E27FC236}">
                <a16:creationId xmlns:a16="http://schemas.microsoft.com/office/drawing/2014/main" id="{BF136312-91FF-C9A7-3D61-47DC7EF25722}"/>
              </a:ext>
            </a:extLst>
          </p:cNvPr>
          <p:cNvSpPr txBox="1"/>
          <p:nvPr/>
        </p:nvSpPr>
        <p:spPr>
          <a:xfrm>
            <a:off x="297594" y="6200746"/>
            <a:ext cx="3236913" cy="323165"/>
          </a:xfrm>
          <a:prstGeom prst="rect">
            <a:avLst/>
          </a:prstGeom>
          <a:noFill/>
        </p:spPr>
        <p:txBody>
          <a:bodyPr wrap="square" rtlCol="0">
            <a:spAutoFit/>
          </a:bodyPr>
          <a:lstStyle/>
          <a:p>
            <a:r>
              <a:rPr lang="fi-FI" sz="1500">
                <a:effectLst/>
              </a:rPr>
              <a:t>Humak, Ilkantie 4, 00400 Helsinki</a:t>
            </a:r>
            <a:endParaRPr lang="fi-FI" sz="1500"/>
          </a:p>
        </p:txBody>
      </p:sp>
      <p:sp>
        <p:nvSpPr>
          <p:cNvPr id="7" name="TextBox 6">
            <a:extLst>
              <a:ext uri="{FF2B5EF4-FFF2-40B4-BE49-F238E27FC236}">
                <a16:creationId xmlns:a16="http://schemas.microsoft.com/office/drawing/2014/main" id="{2B8E2587-062E-286A-28BD-DFDCCCF2155B}"/>
              </a:ext>
            </a:extLst>
          </p:cNvPr>
          <p:cNvSpPr txBox="1"/>
          <p:nvPr/>
        </p:nvSpPr>
        <p:spPr>
          <a:xfrm>
            <a:off x="7481836" y="5841518"/>
            <a:ext cx="4412570" cy="707886"/>
          </a:xfrm>
          <a:prstGeom prst="rect">
            <a:avLst/>
          </a:prstGeom>
          <a:noFill/>
        </p:spPr>
        <p:txBody>
          <a:bodyPr wrap="square" lIns="91440" tIns="45720" rIns="91440" bIns="45720" rtlCol="0" anchor="t">
            <a:spAutoFit/>
          </a:bodyPr>
          <a:lstStyle/>
          <a:p>
            <a:pPr algn="r"/>
            <a:endParaRPr lang="fi-FI" sz="2000" b="1"/>
          </a:p>
          <a:p>
            <a:pPr algn="r"/>
            <a:r>
              <a:rPr lang="fi-FI" sz="2000" b="1"/>
              <a:t>kauppa.humak.fi</a:t>
            </a:r>
            <a:endParaRPr lang="en-US" sz="2000"/>
          </a:p>
        </p:txBody>
      </p:sp>
    </p:spTree>
    <p:extLst>
      <p:ext uri="{BB962C8B-B14F-4D97-AF65-F5344CB8AC3E}">
        <p14:creationId xmlns:p14="http://schemas.microsoft.com/office/powerpoint/2010/main" val="192622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BAC119-4724-4DA4-AAC6-01DEC8FADA1D}"/>
              </a:ext>
            </a:extLst>
          </p:cNvPr>
          <p:cNvSpPr>
            <a:spLocks noGrp="1"/>
          </p:cNvSpPr>
          <p:nvPr>
            <p:ph type="title"/>
          </p:nvPr>
        </p:nvSpPr>
        <p:spPr/>
        <p:txBody>
          <a:bodyPr/>
          <a:lstStyle/>
          <a:p>
            <a:r>
              <a:rPr lang="fi-FI"/>
              <a:t>Yhteistyömalli</a:t>
            </a:r>
          </a:p>
        </p:txBody>
      </p:sp>
      <p:sp>
        <p:nvSpPr>
          <p:cNvPr id="4" name="Dian numeron paikkamerkki 3">
            <a:extLst>
              <a:ext uri="{FF2B5EF4-FFF2-40B4-BE49-F238E27FC236}">
                <a16:creationId xmlns:a16="http://schemas.microsoft.com/office/drawing/2014/main" id="{F0516697-12E2-4410-A9E8-4D5C95EFC7C3}"/>
              </a:ext>
            </a:extLst>
          </p:cNvPr>
          <p:cNvSpPr>
            <a:spLocks noGrp="1"/>
          </p:cNvSpPr>
          <p:nvPr>
            <p:ph type="sldNum" sz="quarter" idx="12"/>
          </p:nvPr>
        </p:nvSpPr>
        <p:spPr/>
        <p:txBody>
          <a:bodyPr/>
          <a:lstStyle/>
          <a:p>
            <a:fld id="{67007D1D-3B72-420F-B376-32D8B7D78515}" type="slidenum">
              <a:rPr lang="fi-FI" smtClean="0"/>
              <a:pPr/>
              <a:t>3</a:t>
            </a:fld>
            <a:endParaRPr lang="fi-FI"/>
          </a:p>
        </p:txBody>
      </p:sp>
      <p:graphicFrame>
        <p:nvGraphicFramePr>
          <p:cNvPr id="6" name="Kaaviokuva 5">
            <a:extLst>
              <a:ext uri="{FF2B5EF4-FFF2-40B4-BE49-F238E27FC236}">
                <a16:creationId xmlns:a16="http://schemas.microsoft.com/office/drawing/2014/main" id="{D95871DF-3250-463F-906A-5491C48B4F13}"/>
              </a:ext>
            </a:extLst>
          </p:cNvPr>
          <p:cNvGraphicFramePr/>
          <p:nvPr/>
        </p:nvGraphicFramePr>
        <p:xfrm>
          <a:off x="2032000" y="1986455"/>
          <a:ext cx="8128000" cy="4151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8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D109C0A-FDA5-49FD-B891-6E567625F39A}"/>
              </a:ext>
            </a:extLst>
          </p:cNvPr>
          <p:cNvSpPr>
            <a:spLocks noGrp="1"/>
          </p:cNvSpPr>
          <p:nvPr>
            <p:ph type="title"/>
          </p:nvPr>
        </p:nvSpPr>
        <p:spPr/>
        <p:txBody>
          <a:bodyPr/>
          <a:lstStyle/>
          <a:p>
            <a:r>
              <a:rPr lang="fi-FI" dirty="0"/>
              <a:t>Haku väyläopiskelijaksi </a:t>
            </a:r>
          </a:p>
        </p:txBody>
      </p:sp>
      <p:sp>
        <p:nvSpPr>
          <p:cNvPr id="3" name="Dian numeron paikkamerkki 2">
            <a:extLst>
              <a:ext uri="{FF2B5EF4-FFF2-40B4-BE49-F238E27FC236}">
                <a16:creationId xmlns:a16="http://schemas.microsoft.com/office/drawing/2014/main" id="{55A590C1-8088-4DE9-BCEA-CA3065AEC7BC}"/>
              </a:ext>
            </a:extLst>
          </p:cNvPr>
          <p:cNvSpPr>
            <a:spLocks noGrp="1"/>
          </p:cNvSpPr>
          <p:nvPr>
            <p:ph type="sldNum" sz="quarter" idx="12"/>
          </p:nvPr>
        </p:nvSpPr>
        <p:spPr/>
        <p:txBody>
          <a:bodyPr/>
          <a:lstStyle/>
          <a:p>
            <a:fld id="{67007D1D-3B72-420F-B376-32D8B7D78515}" type="slidenum">
              <a:rPr lang="fi-FI" smtClean="0"/>
              <a:pPr/>
              <a:t>4</a:t>
            </a:fld>
            <a:endParaRPr lang="fi-FI"/>
          </a:p>
        </p:txBody>
      </p:sp>
      <p:graphicFrame>
        <p:nvGraphicFramePr>
          <p:cNvPr id="4" name="Kaaviokuva 3">
            <a:extLst>
              <a:ext uri="{FF2B5EF4-FFF2-40B4-BE49-F238E27FC236}">
                <a16:creationId xmlns:a16="http://schemas.microsoft.com/office/drawing/2014/main" id="{0976D6F1-FE91-45D0-A44E-8485684F2763}"/>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88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0B538D2-E69F-4CFD-8E5A-E174C54D4D53}"/>
              </a:ext>
            </a:extLst>
          </p:cNvPr>
          <p:cNvSpPr>
            <a:spLocks noGrp="1"/>
          </p:cNvSpPr>
          <p:nvPr>
            <p:ph type="sldNum" sz="quarter" idx="12"/>
          </p:nvPr>
        </p:nvSpPr>
        <p:spPr/>
        <p:txBody>
          <a:bodyPr/>
          <a:lstStyle/>
          <a:p>
            <a:fld id="{67007D1D-3B72-420F-B376-32D8B7D78515}" type="slidenum">
              <a:rPr lang="fi-FI" smtClean="0"/>
              <a:pPr/>
              <a:t>5</a:t>
            </a:fld>
            <a:endParaRPr lang="fi-FI"/>
          </a:p>
        </p:txBody>
      </p:sp>
      <p:sp>
        <p:nvSpPr>
          <p:cNvPr id="6" name="Tekstin paikkamerkki 5">
            <a:extLst>
              <a:ext uri="{FF2B5EF4-FFF2-40B4-BE49-F238E27FC236}">
                <a16:creationId xmlns:a16="http://schemas.microsoft.com/office/drawing/2014/main" id="{D0D34081-F2DD-4065-AD1C-2F04EFAF6A26}"/>
              </a:ext>
            </a:extLst>
          </p:cNvPr>
          <p:cNvSpPr>
            <a:spLocks noGrp="1"/>
          </p:cNvSpPr>
          <p:nvPr>
            <p:ph type="body" sz="quarter" idx="15"/>
          </p:nvPr>
        </p:nvSpPr>
        <p:spPr/>
        <p:txBody>
          <a:bodyPr/>
          <a:lstStyle/>
          <a:p>
            <a:r>
              <a:rPr lang="fi-FI" dirty="0"/>
              <a:t>Yhteistyön vastuut: Humak</a:t>
            </a:r>
          </a:p>
        </p:txBody>
      </p:sp>
      <p:sp>
        <p:nvSpPr>
          <p:cNvPr id="5" name="Tekstin paikkamerkki 4">
            <a:extLst>
              <a:ext uri="{FF2B5EF4-FFF2-40B4-BE49-F238E27FC236}">
                <a16:creationId xmlns:a16="http://schemas.microsoft.com/office/drawing/2014/main" id="{C39ECAE1-5DD4-480D-B0F8-7310D3DA069C}"/>
              </a:ext>
            </a:extLst>
          </p:cNvPr>
          <p:cNvSpPr>
            <a:spLocks noGrp="1"/>
          </p:cNvSpPr>
          <p:nvPr>
            <p:ph type="body" sz="quarter" idx="14"/>
          </p:nvPr>
        </p:nvSpPr>
        <p:spPr>
          <a:xfrm>
            <a:off x="1059998" y="2097088"/>
            <a:ext cx="5036002" cy="4103235"/>
          </a:xfrm>
        </p:spPr>
        <p:txBody>
          <a:bodyPr vert="horz" lIns="91440" tIns="45720" rIns="91440" bIns="45720" rtlCol="0" anchor="t">
            <a:noAutofit/>
          </a:bodyPr>
          <a:lstStyle/>
          <a:p>
            <a:pPr marL="0" indent="0">
              <a:buNone/>
            </a:pPr>
            <a:r>
              <a:rPr lang="fi-FI" sz="1400" dirty="0"/>
              <a:t>kulttuurituottaja (AMK), tulkki (AMK), yhteisöpedagogi (AMK) ja Bachelor of Adventure and </a:t>
            </a:r>
            <a:r>
              <a:rPr lang="fi-FI" sz="1400" dirty="0" err="1"/>
              <a:t>Outdoor</a:t>
            </a:r>
            <a:r>
              <a:rPr lang="fi-FI" sz="1400" dirty="0"/>
              <a:t> Education:</a:t>
            </a:r>
          </a:p>
          <a:p>
            <a:r>
              <a:rPr lang="fi-FI" sz="1400" dirty="0"/>
              <a:t>Laatii yhteistyösopimuksen ja tarkistaa vuosittain sopimuksen ajantasaisuuden.</a:t>
            </a:r>
          </a:p>
          <a:p>
            <a:r>
              <a:rPr lang="fi-FI" sz="1400" dirty="0"/>
              <a:t>Toimittaa ennakkotehtävän arviointiohjeineen yhteistyöoppilaitokselle.</a:t>
            </a:r>
          </a:p>
          <a:p>
            <a:r>
              <a:rPr lang="fi-FI" sz="1400" dirty="0"/>
              <a:t>Vastaanottaa ja käsittelee opiskelijoiden ilmoittautumislomakkeet.</a:t>
            </a:r>
          </a:p>
          <a:p>
            <a:r>
              <a:rPr lang="fi-FI" sz="1400" dirty="0"/>
              <a:t>Vie opiskelijoiden tiedot Peppi-opintotietojärjestelmään. </a:t>
            </a:r>
          </a:p>
          <a:p>
            <a:r>
              <a:rPr lang="fi-FI" sz="1400" dirty="0">
                <a:solidFill>
                  <a:srgbClr val="000000"/>
                </a:solidFill>
                <a:latin typeface="Space Grotesk"/>
              </a:rPr>
              <a:t>Ohjeistaa</a:t>
            </a:r>
            <a:r>
              <a:rPr lang="fi-FI" sz="1400" b="0" i="0" u="none" strike="noStrike" baseline="0" dirty="0">
                <a:solidFill>
                  <a:srgbClr val="000000"/>
                </a:solidFill>
                <a:latin typeface="Space Grotesk"/>
              </a:rPr>
              <a:t> sähköpostitse mm. </a:t>
            </a:r>
            <a:r>
              <a:rPr lang="fi-FI" sz="1400" b="0" i="0" u="none" strike="noStrike" baseline="0" dirty="0" err="1">
                <a:solidFill>
                  <a:srgbClr val="000000"/>
                </a:solidFill>
                <a:latin typeface="Space Grotesk"/>
              </a:rPr>
              <a:t>Humakin</a:t>
            </a:r>
            <a:r>
              <a:rPr lang="fi-FI" sz="1400" b="0" i="0" u="none" strike="noStrike" baseline="0" dirty="0">
                <a:solidFill>
                  <a:srgbClr val="000000"/>
                </a:solidFill>
                <a:latin typeface="Space Grotesk"/>
              </a:rPr>
              <a:t> käyttäjätunnuksen aktivoinnista sekä opinnoissa käytettäviin järjestelmiin kirjautumisesta.</a:t>
            </a:r>
            <a:endParaRPr lang="fi-FI" sz="1400" dirty="0">
              <a:latin typeface="Space Grotesk"/>
            </a:endParaRPr>
          </a:p>
          <a:p>
            <a:r>
              <a:rPr lang="fi-FI" sz="1400" dirty="0"/>
              <a:t>Kirjaa opintosuoritukset Peppi-järjestelmään.</a:t>
            </a:r>
          </a:p>
          <a:p>
            <a:r>
              <a:rPr lang="fi-FI" sz="1400" dirty="0"/>
              <a:t>Järjestää opiskelijoille opiskeluun liittyvän erillisen ohjauksen verkon välityksellä.</a:t>
            </a:r>
          </a:p>
          <a:p>
            <a:endParaRPr lang="fi-FI" sz="1600" dirty="0"/>
          </a:p>
        </p:txBody>
      </p:sp>
    </p:spTree>
    <p:extLst>
      <p:ext uri="{BB962C8B-B14F-4D97-AF65-F5344CB8AC3E}">
        <p14:creationId xmlns:p14="http://schemas.microsoft.com/office/powerpoint/2010/main" val="108616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62B624-0447-3C55-F5B5-0BA0740B20B3}"/>
              </a:ext>
            </a:extLst>
          </p:cNvPr>
          <p:cNvSpPr>
            <a:spLocks noGrp="1"/>
          </p:cNvSpPr>
          <p:nvPr>
            <p:ph type="body" sz="quarter" idx="14"/>
          </p:nvPr>
        </p:nvSpPr>
        <p:spPr>
          <a:xfrm>
            <a:off x="7248527" y="1887625"/>
            <a:ext cx="4576328" cy="4682813"/>
          </a:xfrm>
        </p:spPr>
        <p:txBody>
          <a:bodyPr vert="horz" lIns="91440" tIns="45720" rIns="91440" bIns="45720" rtlCol="0" anchor="t">
            <a:noAutofit/>
          </a:bodyPr>
          <a:lstStyle/>
          <a:p>
            <a:r>
              <a:rPr lang="en-US" sz="1400" dirty="0" err="1"/>
              <a:t>kulttuurituottaja</a:t>
            </a:r>
            <a:r>
              <a:rPr lang="en-US" sz="1400" dirty="0"/>
              <a:t> (AMK), </a:t>
            </a:r>
            <a:r>
              <a:rPr lang="en-US" sz="1400" dirty="0" err="1"/>
              <a:t>tulkki</a:t>
            </a:r>
            <a:r>
              <a:rPr lang="en-US" sz="1400" dirty="0"/>
              <a:t> (AMK)</a:t>
            </a:r>
            <a:r>
              <a:rPr lang="fi-FI" sz="1400" dirty="0"/>
              <a:t>, yhteisöpedagogi (AMK) ja </a:t>
            </a:r>
            <a:r>
              <a:rPr lang="en-US" sz="1400" dirty="0"/>
              <a:t>Bachelor of Adventure and Outdoor Education:</a:t>
            </a:r>
            <a:endParaRPr lang="fi-FI" sz="1400" dirty="0"/>
          </a:p>
          <a:p>
            <a:pPr marL="342900" indent="-342900">
              <a:buFont typeface="Arial" panose="020B0604020202020204" pitchFamily="34" charset="0"/>
              <a:buChar char="•"/>
            </a:pPr>
            <a:r>
              <a:rPr lang="fi-FI" sz="1400" dirty="0"/>
              <a:t>Toimittaa tarvittavat tiedot yhteistyösopimukseen ja tarkistaa vuosittain sopimuksen ajantasaisuuden yhteistyössä </a:t>
            </a:r>
            <a:r>
              <a:rPr lang="fi-FI" sz="1400" dirty="0" err="1"/>
              <a:t>Humakin</a:t>
            </a:r>
            <a:r>
              <a:rPr lang="fi-FI" sz="1400" dirty="0"/>
              <a:t> kanssa.</a:t>
            </a:r>
          </a:p>
          <a:p>
            <a:pPr marL="342900" indent="-342900">
              <a:buFont typeface="Arial" panose="020B0604020202020204" pitchFamily="34" charset="0"/>
              <a:buChar char="•"/>
            </a:pPr>
            <a:r>
              <a:rPr lang="fi-FI" sz="1400" dirty="0"/>
              <a:t>Tiedottaa opiskelijoille väyläopinnoista sekä opintoihin liittyvästä ennakkotehtävästä.</a:t>
            </a:r>
          </a:p>
          <a:p>
            <a:pPr marL="342900" indent="-342900">
              <a:buFont typeface="Arial" panose="020B0604020202020204" pitchFamily="34" charset="0"/>
              <a:buChar char="•"/>
            </a:pPr>
            <a:r>
              <a:rPr lang="fi-FI" sz="1400" dirty="0"/>
              <a:t>Vastaa ennakkotehtävän arvioinnista.</a:t>
            </a:r>
          </a:p>
          <a:p>
            <a:pPr marL="342900" indent="-342900">
              <a:buFont typeface="Arial" panose="020B0604020202020204" pitchFamily="34" charset="0"/>
              <a:buChar char="•"/>
            </a:pPr>
            <a:r>
              <a:rPr lang="fi-FI" sz="1400" dirty="0"/>
              <a:t>Toimittaa </a:t>
            </a:r>
            <a:r>
              <a:rPr lang="fi-FI" sz="1400" dirty="0" err="1"/>
              <a:t>Humakille</a:t>
            </a:r>
            <a:r>
              <a:rPr lang="fi-FI" sz="1400" dirty="0"/>
              <a:t> väyläopintoihin hyväksyttyjen nimilistat.</a:t>
            </a:r>
          </a:p>
          <a:p>
            <a:pPr marL="342900" indent="-342900">
              <a:buFont typeface="Arial" panose="020B0604020202020204" pitchFamily="34" charset="0"/>
              <a:buChar char="•"/>
            </a:pPr>
            <a:r>
              <a:rPr lang="fi-FI" sz="1400" dirty="0"/>
              <a:t>Toimittaa väyläopintoihin hyväksytyille väyläopintojen ilmoittautumislomakkeen linkin. </a:t>
            </a:r>
          </a:p>
          <a:p>
            <a:pPr marL="342900" indent="-342900">
              <a:buFont typeface="Arial" panose="020B0604020202020204" pitchFamily="34" charset="0"/>
              <a:buChar char="•"/>
            </a:pPr>
            <a:r>
              <a:rPr lang="fi-FI" sz="1400" dirty="0"/>
              <a:t>Vastaa opiskelijoiden opinto-ohjauksesta.</a:t>
            </a:r>
          </a:p>
          <a:p>
            <a:pPr marL="342900" indent="-342900">
              <a:buFont typeface="Arial" panose="020B0604020202020204" pitchFamily="34" charset="0"/>
              <a:buChar char="•"/>
            </a:pPr>
            <a:r>
              <a:rPr lang="fi-FI" sz="1400" dirty="0" err="1"/>
              <a:t>Humakin</a:t>
            </a:r>
            <a:r>
              <a:rPr lang="fi-FI" sz="1400" dirty="0"/>
              <a:t> opintojaksot jotka arvioidaan asteikolla hyväksytty, voidaan muuntaa asteikon 1-5 mukaisesti siten, että hyväksytty=3.</a:t>
            </a:r>
            <a:endParaRPr lang="fi-FI" sz="1800" dirty="0"/>
          </a:p>
          <a:p>
            <a:pPr marL="342900" indent="-342900">
              <a:buFont typeface="Arial" panose="020B0604020202020204" pitchFamily="34" charset="0"/>
              <a:buChar char="•"/>
            </a:pPr>
            <a:endParaRPr lang="fi-FI" dirty="0">
              <a:effectLst/>
            </a:endParaRPr>
          </a:p>
          <a:p>
            <a:pPr marL="342900" indent="-342900">
              <a:buFont typeface="Arial" panose="020B0604020202020204" pitchFamily="34" charset="0"/>
              <a:buChar char="•"/>
            </a:pPr>
            <a:endParaRPr lang="fi-FI" dirty="0">
              <a:effectLst/>
            </a:endParaRPr>
          </a:p>
          <a:p>
            <a:pPr marL="342900" indent="-342900">
              <a:buFont typeface="Arial" panose="020B0604020202020204" pitchFamily="34" charset="0"/>
              <a:buChar char="•"/>
            </a:pPr>
            <a:endParaRPr lang="fi-FI" dirty="0">
              <a:effectLst/>
            </a:endParaRPr>
          </a:p>
        </p:txBody>
      </p:sp>
      <p:sp>
        <p:nvSpPr>
          <p:cNvPr id="3" name="Text Placeholder 2">
            <a:extLst>
              <a:ext uri="{FF2B5EF4-FFF2-40B4-BE49-F238E27FC236}">
                <a16:creationId xmlns:a16="http://schemas.microsoft.com/office/drawing/2014/main" id="{B87E6E82-624D-C75B-3F3A-F52D24E0B608}"/>
              </a:ext>
            </a:extLst>
          </p:cNvPr>
          <p:cNvSpPr>
            <a:spLocks noGrp="1"/>
          </p:cNvSpPr>
          <p:nvPr>
            <p:ph type="title" idx="4294967295"/>
          </p:nvPr>
        </p:nvSpPr>
        <p:spPr>
          <a:xfrm>
            <a:off x="7628081" y="283880"/>
            <a:ext cx="4195762" cy="1429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sz="3200" dirty="0">
                <a:solidFill>
                  <a:prstClr val="black"/>
                </a:solidFill>
                <a:highlight>
                  <a:srgbClr val="F1BAEF"/>
                </a:highlight>
                <a:latin typeface="Space Grotesk Medium"/>
                <a:ea typeface="+mn-ea"/>
                <a:cs typeface="+mn-cs"/>
              </a:rPr>
              <a:t>Y</a:t>
            </a:r>
            <a:r>
              <a:rPr kumimoji="0" lang="fi-FI" sz="3200" b="0" i="0" u="none" strike="noStrike" kern="1200" cap="none" spc="0" normalizeH="0" baseline="0" noProof="0" dirty="0" err="1">
                <a:ln>
                  <a:noFill/>
                </a:ln>
                <a:solidFill>
                  <a:prstClr val="black"/>
                </a:solidFill>
                <a:effectLst/>
                <a:highlight>
                  <a:srgbClr val="F1BAEF"/>
                </a:highlight>
                <a:uLnTx/>
                <a:uFillTx/>
                <a:latin typeface="Space Grotesk Medium"/>
                <a:ea typeface="+mn-ea"/>
                <a:cs typeface="+mn-cs"/>
              </a:rPr>
              <a:t>hteistyön</a:t>
            </a:r>
            <a:r>
              <a:rPr kumimoji="0" lang="fi-FI" sz="3200" b="0" i="0" u="none" strike="noStrike" kern="1200" cap="none" spc="0" normalizeH="0" baseline="0" noProof="0" dirty="0">
                <a:ln>
                  <a:noFill/>
                </a:ln>
                <a:solidFill>
                  <a:prstClr val="black"/>
                </a:solidFill>
                <a:effectLst/>
                <a:highlight>
                  <a:srgbClr val="F1BAEF"/>
                </a:highlight>
                <a:uLnTx/>
                <a:uFillTx/>
                <a:latin typeface="Space Grotesk Medium"/>
                <a:ea typeface="+mn-ea"/>
                <a:cs typeface="+mn-cs"/>
              </a:rPr>
              <a:t> vastuut: ammatillinen oppilaitos</a:t>
            </a:r>
          </a:p>
        </p:txBody>
      </p:sp>
      <p:sp>
        <p:nvSpPr>
          <p:cNvPr id="4" name="Slide Number Placeholder 3">
            <a:extLst>
              <a:ext uri="{FF2B5EF4-FFF2-40B4-BE49-F238E27FC236}">
                <a16:creationId xmlns:a16="http://schemas.microsoft.com/office/drawing/2014/main" id="{5666F532-D425-8252-17B5-BA5950A2D4B5}"/>
              </a:ext>
            </a:extLst>
          </p:cNvPr>
          <p:cNvSpPr>
            <a:spLocks noGrp="1"/>
          </p:cNvSpPr>
          <p:nvPr>
            <p:ph type="sldNum" sz="quarter" idx="12"/>
          </p:nvPr>
        </p:nvSpPr>
        <p:spPr/>
        <p:txBody>
          <a:bodyPr/>
          <a:lstStyle/>
          <a:p>
            <a:fld id="{67007D1D-3B72-420F-B376-32D8B7D78515}" type="slidenum">
              <a:rPr lang="fi-FI" smtClean="0"/>
              <a:pPr/>
              <a:t>6</a:t>
            </a:fld>
            <a:endParaRPr lang="fi-FI"/>
          </a:p>
        </p:txBody>
      </p:sp>
    </p:spTree>
    <p:extLst>
      <p:ext uri="{BB962C8B-B14F-4D97-AF65-F5344CB8AC3E}">
        <p14:creationId xmlns:p14="http://schemas.microsoft.com/office/powerpoint/2010/main" val="4547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a:extLst>
              <a:ext uri="{FF2B5EF4-FFF2-40B4-BE49-F238E27FC236}">
                <a16:creationId xmlns:a16="http://schemas.microsoft.com/office/drawing/2014/main" id="{F92E03C7-AFEC-4FF8-B2C5-590F9099BF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67" r="21767"/>
          <a:stretch>
            <a:fillRect/>
          </a:stretch>
        </p:blipFill>
        <p:spPr/>
      </p:pic>
      <p:sp>
        <p:nvSpPr>
          <p:cNvPr id="3" name="Dian numeron paikkamerkki 2">
            <a:extLst>
              <a:ext uri="{FF2B5EF4-FFF2-40B4-BE49-F238E27FC236}">
                <a16:creationId xmlns:a16="http://schemas.microsoft.com/office/drawing/2014/main" id="{7F85B5C7-6747-499D-A887-9F7BA9653505}"/>
              </a:ext>
            </a:extLst>
          </p:cNvPr>
          <p:cNvSpPr>
            <a:spLocks noGrp="1"/>
          </p:cNvSpPr>
          <p:nvPr>
            <p:ph type="sldNum" sz="quarter" idx="12"/>
          </p:nvPr>
        </p:nvSpPr>
        <p:spPr/>
        <p:txBody>
          <a:bodyPr/>
          <a:lstStyle/>
          <a:p>
            <a:fld id="{67007D1D-3B72-420F-B376-32D8B7D78515}" type="slidenum">
              <a:rPr lang="fi-FI" smtClean="0"/>
              <a:t>7</a:t>
            </a:fld>
            <a:endParaRPr lang="fi-FI"/>
          </a:p>
        </p:txBody>
      </p:sp>
      <p:sp>
        <p:nvSpPr>
          <p:cNvPr id="4" name="Tekstin paikkamerkki 3">
            <a:extLst>
              <a:ext uri="{FF2B5EF4-FFF2-40B4-BE49-F238E27FC236}">
                <a16:creationId xmlns:a16="http://schemas.microsoft.com/office/drawing/2014/main" id="{53795D70-BF7B-4B38-B816-159996DB0F31}"/>
              </a:ext>
            </a:extLst>
          </p:cNvPr>
          <p:cNvSpPr>
            <a:spLocks noGrp="1"/>
          </p:cNvSpPr>
          <p:nvPr>
            <p:ph type="body" sz="quarter" idx="15"/>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2800" b="0" i="0" u="none" strike="noStrike" kern="1200" cap="none" spc="0" normalizeH="0" baseline="0" noProof="0" dirty="0">
                <a:ln>
                  <a:noFill/>
                </a:ln>
                <a:solidFill>
                  <a:prstClr val="black"/>
                </a:solidFill>
                <a:effectLst/>
                <a:highlight>
                  <a:srgbClr val="F1BAEF"/>
                </a:highlight>
                <a:uLnTx/>
                <a:uFillTx/>
                <a:latin typeface="Space Grotesk Medium"/>
                <a:ea typeface="+mn-ea"/>
                <a:cs typeface="+mn-cs"/>
              </a:rPr>
              <a:t>Ammatillinen tutkinto ja väyläopinnot takaavat opiskelupaikan </a:t>
            </a:r>
            <a:r>
              <a:rPr kumimoji="0" lang="fi-FI" sz="2800" b="0" i="0" u="none" strike="noStrike" kern="1200" cap="none" spc="0" normalizeH="0" baseline="0" noProof="0" dirty="0" err="1">
                <a:ln>
                  <a:noFill/>
                </a:ln>
                <a:solidFill>
                  <a:prstClr val="black"/>
                </a:solidFill>
                <a:effectLst/>
                <a:highlight>
                  <a:srgbClr val="F1BAEF"/>
                </a:highlight>
                <a:uLnTx/>
                <a:uFillTx/>
                <a:latin typeface="Space Grotesk Medium"/>
                <a:ea typeface="+mn-ea"/>
                <a:cs typeface="+mn-cs"/>
              </a:rPr>
              <a:t>Humakista</a:t>
            </a:r>
            <a:r>
              <a:rPr kumimoji="0" lang="fi-FI" sz="2800" b="0" i="0" u="none" strike="noStrike" kern="1200" cap="none" spc="0" normalizeH="0" baseline="0" noProof="0" dirty="0">
                <a:ln>
                  <a:noFill/>
                </a:ln>
                <a:solidFill>
                  <a:prstClr val="black"/>
                </a:solidFill>
                <a:effectLst/>
                <a:highlight>
                  <a:srgbClr val="F1BAEF"/>
                </a:highlight>
                <a:uLnTx/>
                <a:uFillTx/>
                <a:latin typeface="Space Grotesk Medium"/>
                <a:ea typeface="+mn-ea"/>
                <a:cs typeface="+mn-cs"/>
              </a:rPr>
              <a:t> </a:t>
            </a:r>
          </a:p>
        </p:txBody>
      </p:sp>
      <p:sp>
        <p:nvSpPr>
          <p:cNvPr id="5" name="Tekstin paikkamerkki 4">
            <a:extLst>
              <a:ext uri="{FF2B5EF4-FFF2-40B4-BE49-F238E27FC236}">
                <a16:creationId xmlns:a16="http://schemas.microsoft.com/office/drawing/2014/main" id="{427B33AB-7FCF-4720-9477-5536E864660E}"/>
              </a:ext>
            </a:extLst>
          </p:cNvPr>
          <p:cNvSpPr>
            <a:spLocks noGrp="1"/>
          </p:cNvSpPr>
          <p:nvPr>
            <p:ph type="body" sz="quarter" idx="14"/>
          </p:nvPr>
        </p:nvSpPr>
        <p:spPr/>
        <p:txBody>
          <a:bodyPr vert="horz" lIns="91440" tIns="45720" rIns="91440" bIns="45720" rtlCol="0" anchor="t">
            <a:noAutofit/>
          </a:bodyPr>
          <a:lstStyle/>
          <a:p>
            <a:pPr marL="285750" indent="-285750">
              <a:lnSpc>
                <a:spcPts val="2000"/>
              </a:lnSpc>
              <a:defRPr/>
            </a:pPr>
            <a:r>
              <a:rPr lang="fi-FI" sz="1700" dirty="0"/>
              <a:t>Kun opiskelija on suorittanut toisen asteen tutkinnon (150-180 </a:t>
            </a:r>
            <a:r>
              <a:rPr lang="fi-FI" sz="1700" dirty="0" err="1"/>
              <a:t>osp</a:t>
            </a:r>
            <a:r>
              <a:rPr lang="fi-FI" sz="1700" dirty="0"/>
              <a:t>) ja </a:t>
            </a:r>
            <a:r>
              <a:rPr lang="fi-FI" sz="1700" dirty="0" err="1"/>
              <a:t>Humakin</a:t>
            </a:r>
            <a:r>
              <a:rPr lang="fi-FI" sz="1700" dirty="0"/>
              <a:t> 30 op väyläopinnot, hänelle taataan opiskelupaikka </a:t>
            </a:r>
            <a:r>
              <a:rPr lang="fi-FI" sz="1700" dirty="0" err="1"/>
              <a:t>Humakin</a:t>
            </a:r>
            <a:r>
              <a:rPr lang="fi-FI" sz="1700" dirty="0"/>
              <a:t> avoimen väylän erillishaussa.</a:t>
            </a:r>
          </a:p>
          <a:p>
            <a:pPr marL="285750" indent="-285750">
              <a:lnSpc>
                <a:spcPts val="2000"/>
              </a:lnSpc>
              <a:defRPr/>
            </a:pPr>
            <a:r>
              <a:rPr lang="fi-FI" sz="1700" dirty="0" err="1"/>
              <a:t>Humakin</a:t>
            </a:r>
            <a:r>
              <a:rPr lang="fi-FI" sz="1700" dirty="0"/>
              <a:t> erillishaun hakulomake täytetään hakuaikana opintopolku.fi -palvelussa.</a:t>
            </a:r>
          </a:p>
          <a:p>
            <a:pPr marL="285750" indent="-285750">
              <a:lnSpc>
                <a:spcPts val="2000"/>
              </a:lnSpc>
              <a:defRPr/>
            </a:pPr>
            <a:r>
              <a:rPr lang="fi-FI" sz="1700" dirty="0"/>
              <a:t>Erillishaku järjestetään kaksi kertaa vuodessa: syksyllä 1.-15.11. ja keväällä 1.-15.5. </a:t>
            </a:r>
          </a:p>
          <a:p>
            <a:pPr marL="285750" indent="-285750">
              <a:lnSpc>
                <a:spcPts val="2000"/>
              </a:lnSpc>
              <a:defRPr/>
            </a:pPr>
            <a:r>
              <a:rPr lang="fi-FI" sz="1700" dirty="0">
                <a:ea typeface="Tahoma"/>
                <a:cs typeface="Tahoma"/>
              </a:rPr>
              <a:t>Väyläopintojen kaikki opintojaksot tulee olla suoritettu ja arvioitu erillishaun päättymiseen mennessä (15.5./15.11. klo 15).</a:t>
            </a:r>
            <a:endParaRPr lang="fi-FI" sz="1700" dirty="0"/>
          </a:p>
          <a:p>
            <a:pPr marL="0" indent="0">
              <a:lnSpc>
                <a:spcPts val="2000"/>
              </a:lnSpc>
              <a:buNone/>
              <a:defRPr/>
            </a:pPr>
            <a:endParaRPr lang="fi-FI" sz="1700" dirty="0"/>
          </a:p>
          <a:p>
            <a:pPr marL="400050" lvl="1" indent="-285750">
              <a:lnSpc>
                <a:spcPts val="2000"/>
              </a:lnSpc>
              <a:defRPr/>
            </a:pPr>
            <a:endParaRPr lang="fi-FI" sz="1100" dirty="0"/>
          </a:p>
          <a:p>
            <a:pPr marL="285750" indent="-285750">
              <a:lnSpc>
                <a:spcPts val="2000"/>
              </a:lnSpc>
              <a:defRPr/>
            </a:pPr>
            <a:endParaRPr lang="fi-FI" sz="1600" dirty="0"/>
          </a:p>
          <a:p>
            <a:pPr marL="285750" indent="-285750">
              <a:lnSpc>
                <a:spcPts val="2000"/>
              </a:lnSpc>
              <a:defRPr/>
            </a:pPr>
            <a:endParaRPr lang="fi-FI" sz="1600" dirty="0"/>
          </a:p>
          <a:p>
            <a:pPr marL="285750" indent="-285750">
              <a:lnSpc>
                <a:spcPts val="2000"/>
              </a:lnSpc>
              <a:defRPr/>
            </a:pPr>
            <a:endParaRPr lang="fi-FI" sz="1600" dirty="0"/>
          </a:p>
        </p:txBody>
      </p:sp>
    </p:spTree>
    <p:extLst>
      <p:ext uri="{BB962C8B-B14F-4D97-AF65-F5344CB8AC3E}">
        <p14:creationId xmlns:p14="http://schemas.microsoft.com/office/powerpoint/2010/main" val="339339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n paikkamerkki 10">
            <a:extLst>
              <a:ext uri="{FF2B5EF4-FFF2-40B4-BE49-F238E27FC236}">
                <a16:creationId xmlns:a16="http://schemas.microsoft.com/office/drawing/2014/main" id="{DA7406C3-3F2C-4159-979E-14C9EB96630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767" r="21767"/>
          <a:stretch>
            <a:fillRect/>
          </a:stretch>
        </p:blipFill>
        <p:spPr/>
      </p:pic>
      <p:sp>
        <p:nvSpPr>
          <p:cNvPr id="2" name="Dian numeron paikkamerkki 1">
            <a:extLst>
              <a:ext uri="{FF2B5EF4-FFF2-40B4-BE49-F238E27FC236}">
                <a16:creationId xmlns:a16="http://schemas.microsoft.com/office/drawing/2014/main" id="{114F3FC5-10AB-42ED-B170-36941BA0F2FE}"/>
              </a:ext>
            </a:extLst>
          </p:cNvPr>
          <p:cNvSpPr>
            <a:spLocks noGrp="1"/>
          </p:cNvSpPr>
          <p:nvPr>
            <p:ph type="sldNum" sz="quarter" idx="12"/>
          </p:nvPr>
        </p:nvSpPr>
        <p:spPr/>
        <p:txBody>
          <a:bodyPr/>
          <a:lstStyle/>
          <a:p>
            <a:fld id="{67007D1D-3B72-420F-B376-32D8B7D78515}" type="slidenum">
              <a:rPr lang="fi-FI" smtClean="0"/>
              <a:pPr/>
              <a:t>8</a:t>
            </a:fld>
            <a:endParaRPr lang="fi-FI"/>
          </a:p>
        </p:txBody>
      </p:sp>
      <p:sp>
        <p:nvSpPr>
          <p:cNvPr id="7" name="Tekstin paikkamerkki 6">
            <a:extLst>
              <a:ext uri="{FF2B5EF4-FFF2-40B4-BE49-F238E27FC236}">
                <a16:creationId xmlns:a16="http://schemas.microsoft.com/office/drawing/2014/main" id="{CD68DCD6-482D-4EB9-ABC0-2F10CEBEBEA2}"/>
              </a:ext>
            </a:extLst>
          </p:cNvPr>
          <p:cNvSpPr>
            <a:spLocks noGrp="1"/>
          </p:cNvSpPr>
          <p:nvPr>
            <p:ph type="body" sz="quarter" idx="15"/>
          </p:nvPr>
        </p:nvSpPr>
        <p:spPr/>
        <p:txBody>
          <a:bodyPr/>
          <a:lstStyle/>
          <a:p>
            <a:r>
              <a:rPr lang="fi-FI" dirty="0" err="1"/>
              <a:t>Humakin</a:t>
            </a:r>
            <a:r>
              <a:rPr lang="fi-FI" dirty="0"/>
              <a:t> avoimen väylän erillishaku</a:t>
            </a:r>
          </a:p>
        </p:txBody>
      </p:sp>
      <p:sp>
        <p:nvSpPr>
          <p:cNvPr id="6" name="Tekstin paikkamerkki 5">
            <a:extLst>
              <a:ext uri="{FF2B5EF4-FFF2-40B4-BE49-F238E27FC236}">
                <a16:creationId xmlns:a16="http://schemas.microsoft.com/office/drawing/2014/main" id="{65361075-4B32-4E18-AA9B-C9D6979A8ACF}"/>
              </a:ext>
            </a:extLst>
          </p:cNvPr>
          <p:cNvSpPr>
            <a:spLocks noGrp="1"/>
          </p:cNvSpPr>
          <p:nvPr>
            <p:ph type="body" sz="quarter" idx="14"/>
          </p:nvPr>
        </p:nvSpPr>
        <p:spPr>
          <a:xfrm>
            <a:off x="6500446" y="2097088"/>
            <a:ext cx="4681765" cy="4767264"/>
          </a:xfrm>
        </p:spPr>
        <p:txBody>
          <a:bodyPr>
            <a:normAutofit/>
          </a:bodyPr>
          <a:lstStyle/>
          <a:p>
            <a:pPr marL="285750" indent="-285750" fontAlgn="base"/>
            <a:r>
              <a:rPr lang="fi-FI" sz="1600" dirty="0" err="1"/>
              <a:t>Humakin</a:t>
            </a:r>
            <a:r>
              <a:rPr lang="fi-FI" sz="1600" dirty="0"/>
              <a:t> erillishaussa valitaan tutkinto-opiskelijaksi kaikki hakukelpoisuusvaatimukset täyttävät hakijat.</a:t>
            </a:r>
            <a:endParaRPr lang="fi-FI" sz="1600" dirty="0">
              <a:ea typeface="Tahoma"/>
              <a:cs typeface="Tahoma"/>
            </a:endParaRPr>
          </a:p>
          <a:p>
            <a:pPr marL="285750" indent="-285750" fontAlgn="base">
              <a:buFont typeface="Arial" panose="020B0604020202020204" pitchFamily="34" charset="0"/>
              <a:buChar char="•"/>
            </a:pPr>
            <a:r>
              <a:rPr lang="fi-FI" sz="1600" dirty="0">
                <a:ea typeface="Tahoma"/>
                <a:cs typeface="Tahoma"/>
              </a:rPr>
              <a:t>Jos opiskelija ei suorita </a:t>
            </a:r>
            <a:r>
              <a:rPr lang="fi-FI" sz="1600" dirty="0" err="1">
                <a:ea typeface="Tahoma"/>
                <a:cs typeface="Tahoma"/>
              </a:rPr>
              <a:t>Humakin</a:t>
            </a:r>
            <a:r>
              <a:rPr lang="fi-FI" sz="1600" dirty="0">
                <a:ea typeface="Tahoma"/>
                <a:cs typeface="Tahoma"/>
              </a:rPr>
              <a:t> väyläopintoja loppuun tutkinnon suorittamiseen mennessä, hänen on mahdollista suorittaa opinnot loppuun vielä valmistumisen jälkeen.</a:t>
            </a:r>
          </a:p>
          <a:p>
            <a:pPr marL="285750" indent="-285750" fontAlgn="base"/>
            <a:r>
              <a:rPr lang="fi-FI" sz="1600" dirty="0">
                <a:ea typeface="Tahoma"/>
                <a:cs typeface="Tahoma"/>
              </a:rPr>
              <a:t>Puuttuvat väyläopinnot tulee suorittaa 1 vuoden (12 kk) sisällä tutkinnon suorittamisesta.</a:t>
            </a:r>
          </a:p>
          <a:p>
            <a:pPr marL="285750" indent="-285750" fontAlgn="base"/>
            <a:r>
              <a:rPr lang="fi-FI" sz="1600" dirty="0">
                <a:ea typeface="Tahoma"/>
                <a:cs typeface="Tahoma"/>
              </a:rPr>
              <a:t>Hlö ilmoittautuu itsenäisesti puuttuviin väyläopintoihin </a:t>
            </a:r>
            <a:r>
              <a:rPr lang="fi-FI" sz="1600" dirty="0" err="1">
                <a:ea typeface="Tahoma"/>
                <a:cs typeface="Tahoma"/>
              </a:rPr>
              <a:t>Humakin</a:t>
            </a:r>
            <a:r>
              <a:rPr lang="fi-FI" sz="1600" dirty="0">
                <a:ea typeface="Tahoma"/>
                <a:cs typeface="Tahoma"/>
              </a:rPr>
              <a:t> avoimen AMK:n kautta. Opintojen hinnoittelussa käytetään </a:t>
            </a:r>
            <a:r>
              <a:rPr lang="fi-FI" sz="1600" dirty="0" err="1">
                <a:ea typeface="Tahoma"/>
                <a:cs typeface="Tahoma"/>
              </a:rPr>
              <a:t>Humakin</a:t>
            </a:r>
            <a:r>
              <a:rPr lang="fi-FI" sz="1600" dirty="0">
                <a:ea typeface="Tahoma"/>
                <a:cs typeface="Tahoma"/>
              </a:rPr>
              <a:t> avoimen AMK:n verkkokaupan opintomaksuja. </a:t>
            </a:r>
          </a:p>
          <a:p>
            <a:pPr marL="285750" indent="-285750" fontAlgn="base">
              <a:buFont typeface="Arial" panose="020B0604020202020204" pitchFamily="34" charset="0"/>
              <a:buChar char="•"/>
            </a:pPr>
            <a:r>
              <a:rPr lang="fi-FI" sz="1600" dirty="0">
                <a:ea typeface="+mn-lt"/>
                <a:cs typeface="+mn-lt"/>
              </a:rPr>
              <a:t>Esimerkki: Hlö on valmistunut 31.1.2027. Puuttuvat väyläopinnot tulee suorittaa 31.1.2028 mennessä ja hakea </a:t>
            </a:r>
            <a:r>
              <a:rPr lang="fi-FI" sz="1600">
                <a:ea typeface="+mn-lt"/>
                <a:cs typeface="+mn-lt"/>
              </a:rPr>
              <a:t>sen jälkeen kevään </a:t>
            </a:r>
            <a:r>
              <a:rPr lang="fi-FI" sz="1600" dirty="0">
                <a:ea typeface="+mn-lt"/>
                <a:cs typeface="+mn-lt"/>
              </a:rPr>
              <a:t>2028 avoimen väylän erillishaussa (hakuaika 1.-</a:t>
            </a:r>
            <a:r>
              <a:rPr lang="fi-FI" sz="1600">
                <a:ea typeface="+mn-lt"/>
                <a:cs typeface="+mn-lt"/>
              </a:rPr>
              <a:t>15.5.)</a:t>
            </a:r>
            <a:r>
              <a:rPr lang="fi-FI" sz="1600" dirty="0">
                <a:ea typeface="Tahoma"/>
                <a:cs typeface="Tahoma"/>
              </a:rPr>
              <a:t>.</a:t>
            </a:r>
          </a:p>
        </p:txBody>
      </p:sp>
    </p:spTree>
    <p:extLst>
      <p:ext uri="{BB962C8B-B14F-4D97-AF65-F5344CB8AC3E}">
        <p14:creationId xmlns:p14="http://schemas.microsoft.com/office/powerpoint/2010/main" val="229707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n paikkamerkki 8">
            <a:extLst>
              <a:ext uri="{FF2B5EF4-FFF2-40B4-BE49-F238E27FC236}">
                <a16:creationId xmlns:a16="http://schemas.microsoft.com/office/drawing/2014/main" id="{8BD705EC-D3E1-4A1B-8FE9-7A404DEBECE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82" r="19481" b="-1"/>
          <a:stretch>
            <a:fillRect/>
          </a:stretch>
        </p:blipFill>
        <p:spPr>
          <a:xfrm>
            <a:off x="20" y="10"/>
            <a:ext cx="5808643" cy="6857990"/>
          </a:xfrm>
          <a:noFill/>
        </p:spPr>
      </p:pic>
      <p:sp>
        <p:nvSpPr>
          <p:cNvPr id="2" name="Dian numeron paikkamerkki 1">
            <a:extLst>
              <a:ext uri="{FF2B5EF4-FFF2-40B4-BE49-F238E27FC236}">
                <a16:creationId xmlns:a16="http://schemas.microsoft.com/office/drawing/2014/main" id="{3863735D-CEB7-425D-9F1B-89E989B16D90}"/>
              </a:ext>
            </a:extLst>
          </p:cNvPr>
          <p:cNvSpPr>
            <a:spLocks noGrp="1"/>
          </p:cNvSpPr>
          <p:nvPr>
            <p:ph type="sldNum" sz="quarter" idx="12"/>
          </p:nvPr>
        </p:nvSpPr>
        <p:spPr>
          <a:xfrm>
            <a:off x="11309268" y="6399893"/>
            <a:ext cx="761010" cy="365125"/>
          </a:xfrm>
        </p:spPr>
        <p:txBody>
          <a:bodyPr anchor="ctr">
            <a:normAutofit/>
          </a:bodyPr>
          <a:lstStyle/>
          <a:p>
            <a:pPr>
              <a:spcAft>
                <a:spcPts val="600"/>
              </a:spcAft>
            </a:pPr>
            <a:fld id="{67007D1D-3B72-420F-B376-32D8B7D78515}" type="slidenum">
              <a:rPr lang="fi-FI" smtClean="0"/>
              <a:pPr>
                <a:spcAft>
                  <a:spcPts val="600"/>
                </a:spcAft>
              </a:pPr>
              <a:t>9</a:t>
            </a:fld>
            <a:endParaRPr lang="fi-FI"/>
          </a:p>
        </p:txBody>
      </p:sp>
      <p:sp>
        <p:nvSpPr>
          <p:cNvPr id="7" name="Tekstin paikkamerkki 6">
            <a:extLst>
              <a:ext uri="{FF2B5EF4-FFF2-40B4-BE49-F238E27FC236}">
                <a16:creationId xmlns:a16="http://schemas.microsoft.com/office/drawing/2014/main" id="{C01690CB-7667-405C-875F-C1CFCB916F8D}"/>
              </a:ext>
            </a:extLst>
          </p:cNvPr>
          <p:cNvSpPr>
            <a:spLocks noGrp="1"/>
          </p:cNvSpPr>
          <p:nvPr>
            <p:ph type="body" sz="quarter" idx="15"/>
          </p:nvPr>
        </p:nvSpPr>
        <p:spPr>
          <a:xfrm>
            <a:off x="6495169" y="765175"/>
            <a:ext cx="4464052" cy="1072691"/>
          </a:xfrm>
        </p:spPr>
        <p:txBody>
          <a:bodyPr anchor="b">
            <a:normAutofit fontScale="92500" lnSpcReduction="20000"/>
          </a:bodyPr>
          <a:lstStyle/>
          <a:p>
            <a:r>
              <a:rPr lang="fi-FI" dirty="0"/>
              <a:t>Mikä kulttuurituottaja (AMK), </a:t>
            </a:r>
            <a:r>
              <a:rPr lang="fi-FI"/>
              <a:t>taide- ja kulttuurituotanto</a:t>
            </a:r>
            <a:r>
              <a:rPr lang="fi-FI" dirty="0"/>
              <a:t>?</a:t>
            </a:r>
          </a:p>
        </p:txBody>
      </p:sp>
      <p:sp>
        <p:nvSpPr>
          <p:cNvPr id="6" name="Tekstin paikkamerkki 5">
            <a:extLst>
              <a:ext uri="{FF2B5EF4-FFF2-40B4-BE49-F238E27FC236}">
                <a16:creationId xmlns:a16="http://schemas.microsoft.com/office/drawing/2014/main" id="{0DD9745B-570E-4AE9-B4E3-767DE039F705}"/>
              </a:ext>
            </a:extLst>
          </p:cNvPr>
          <p:cNvSpPr>
            <a:spLocks noGrp="1"/>
          </p:cNvSpPr>
          <p:nvPr>
            <p:ph type="body" sz="quarter" idx="14"/>
          </p:nvPr>
        </p:nvSpPr>
        <p:spPr>
          <a:xfrm>
            <a:off x="6500446" y="2097088"/>
            <a:ext cx="4464051" cy="3852864"/>
          </a:xfrm>
        </p:spPr>
        <p:txBody>
          <a:bodyPr>
            <a:normAutofit fontScale="92500" lnSpcReduction="20000"/>
          </a:bodyPr>
          <a:lstStyle/>
          <a:p>
            <a:r>
              <a:rPr lang="fi-FI" sz="1700" dirty="0"/>
              <a:t>Kulttuurituottaja on ammattilainen, joka osaa tuottaa, kehittää ja johtaa kulttuurihankkeita vastuullisesti. </a:t>
            </a:r>
          </a:p>
          <a:p>
            <a:r>
              <a:rPr lang="fi-FI" sz="1700" dirty="0"/>
              <a:t>Rakennat opinnoissa osaamista, jonka avulla pystyt hallitsemaan projektinhallinnan, talouden, johtamisen, innovoinnin, tuotteistamisen, markkinoinnin ja viestinnän.</a:t>
            </a:r>
          </a:p>
          <a:p>
            <a:r>
              <a:rPr lang="fi-FI" sz="1700" dirty="0"/>
              <a:t>Taide- ja kulttuurituotantoon erikoistunut kulttuurituottaja voi sijoittua luovien alojen yrityksiin, taiteen vapaan kentän ammattilaisorganisaatioihin sekä kuntien, kaupunkien ja valtion taide- ja kulttuurialan tehtäviin.</a:t>
            </a:r>
          </a:p>
          <a:p>
            <a:r>
              <a:rPr lang="fi-FI" sz="1700" dirty="0"/>
              <a:t>Koulutuksen laajuus on 240 opintopistettä.</a:t>
            </a:r>
          </a:p>
          <a:p>
            <a:r>
              <a:rPr lang="fi-FI" sz="1700" dirty="0"/>
              <a:t>Koulutuksen suunniteltu kesto on 4 vuotta.</a:t>
            </a:r>
          </a:p>
          <a:p>
            <a:r>
              <a:rPr lang="fi-FI" sz="1700" dirty="0"/>
              <a:t>Opiskelet joko monimuotototeutuksessa (Turku ja Tampere) </a:t>
            </a:r>
            <a:r>
              <a:rPr lang="fi-FI" sz="1700"/>
              <a:t>tai verkkototeutuksessa.</a:t>
            </a:r>
            <a:endParaRPr lang="fi-FI" sz="1700" dirty="0"/>
          </a:p>
        </p:txBody>
      </p:sp>
    </p:spTree>
    <p:extLst>
      <p:ext uri="{BB962C8B-B14F-4D97-AF65-F5344CB8AC3E}">
        <p14:creationId xmlns:p14="http://schemas.microsoft.com/office/powerpoint/2010/main" val="1446080389"/>
      </p:ext>
    </p:extLst>
  </p:cSld>
  <p:clrMapOvr>
    <a:masterClrMapping/>
  </p:clrMapOvr>
</p:sld>
</file>

<file path=ppt/theme/theme1.xml><?xml version="1.0" encoding="utf-8"?>
<a:theme xmlns:a="http://schemas.openxmlformats.org/drawingml/2006/main" name="Office Theme">
  <a:themeElements>
    <a:clrScheme name="Humak">
      <a:dk1>
        <a:sysClr val="windowText" lastClr="000000"/>
      </a:dk1>
      <a:lt1>
        <a:sysClr val="window" lastClr="FFFFFF"/>
      </a:lt1>
      <a:dk2>
        <a:srgbClr val="5D3754"/>
      </a:dk2>
      <a:lt2>
        <a:srgbClr val="EFDBB2"/>
      </a:lt2>
      <a:accent1>
        <a:srgbClr val="FFB549"/>
      </a:accent1>
      <a:accent2>
        <a:srgbClr val="BFE3EF"/>
      </a:accent2>
      <a:accent3>
        <a:srgbClr val="FEF4AF"/>
      </a:accent3>
      <a:accent4>
        <a:srgbClr val="F1BAEF"/>
      </a:accent4>
      <a:accent5>
        <a:srgbClr val="E0004D"/>
      </a:accent5>
      <a:accent6>
        <a:srgbClr val="A9431E"/>
      </a:accent6>
      <a:hlink>
        <a:srgbClr val="E0004D"/>
      </a:hlink>
      <a:folHlink>
        <a:srgbClr val="FFB549"/>
      </a:folHlink>
    </a:clrScheme>
    <a:fontScheme name="Custom 1">
      <a:majorFont>
        <a:latin typeface="Space Grotesk Medium"/>
        <a:ea typeface=""/>
        <a:cs typeface=""/>
      </a:majorFont>
      <a:minorFont>
        <a:latin typeface="Space Grotes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108C4B28A49BB4A948EC404040C730C" ma:contentTypeVersion="15" ma:contentTypeDescription="Luo uusi asiakirja." ma:contentTypeScope="" ma:versionID="044210de5ffdd4345d48bbd8c5740852">
  <xsd:schema xmlns:xsd="http://www.w3.org/2001/XMLSchema" xmlns:xs="http://www.w3.org/2001/XMLSchema" xmlns:p="http://schemas.microsoft.com/office/2006/metadata/properties" xmlns:ns2="dd5501de-ed22-41d2-bfe4-9fa92b195792" xmlns:ns3="475188b2-9479-4737-9097-895793a84995" targetNamespace="http://schemas.microsoft.com/office/2006/metadata/properties" ma:root="true" ma:fieldsID="bf02090239ac46d25f6a20d6ff4c4e9a" ns2:_="" ns3:_="">
    <xsd:import namespace="dd5501de-ed22-41d2-bfe4-9fa92b195792"/>
    <xsd:import namespace="475188b2-9479-4737-9097-895793a849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501de-ed22-41d2-bfe4-9fa92b1957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6a50d1b-6b00-4174-916d-3b4eff3f400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5188b2-9479-4737-9097-895793a84995"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886c36cb-2637-4584-88e1-fab4ec4bf0ec}" ma:internalName="TaxCatchAll" ma:showField="CatchAllData" ma:web="475188b2-9479-4737-9097-895793a849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75188b2-9479-4737-9097-895793a84995" xsi:nil="true"/>
    <lcf76f155ced4ddcb4097134ff3c332f xmlns="dd5501de-ed22-41d2-bfe4-9fa92b1957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FD3752-790B-421B-A42A-6D80386C4AF5}">
  <ds:schemaRefs>
    <ds:schemaRef ds:uri="475188b2-9479-4737-9097-895793a84995"/>
    <ds:schemaRef ds:uri="dd5501de-ed22-41d2-bfe4-9fa92b1957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99BE55-6C19-469E-B0A1-4E4CFCC5DE1E}">
  <ds:schemaRefs>
    <ds:schemaRef ds:uri="http://schemas.microsoft.com/office/infopath/2007/PartnerControls"/>
    <ds:schemaRef ds:uri="dd5501de-ed22-41d2-bfe4-9fa92b195792"/>
    <ds:schemaRef ds:uri="http://purl.org/dc/elements/1.1/"/>
    <ds:schemaRef ds:uri="http://schemas.microsoft.com/office/2006/metadata/properties"/>
    <ds:schemaRef ds:uri="475188b2-9479-4737-9097-895793a84995"/>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48BF592-A66A-4FB2-96BB-81FFB7320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1225</TotalTime>
  <Words>1715</Words>
  <Application>Microsoft Office PowerPoint</Application>
  <PresentationFormat>Laajakuva</PresentationFormat>
  <Paragraphs>239</Paragraphs>
  <Slides>25</Slides>
  <Notes>4</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25</vt:i4>
      </vt:variant>
    </vt:vector>
  </HeadingPairs>
  <TitlesOfParts>
    <vt:vector size="34" baseType="lpstr">
      <vt:lpstr>Aptos</vt:lpstr>
      <vt:lpstr>Arial</vt:lpstr>
      <vt:lpstr>Roboto</vt:lpstr>
      <vt:lpstr>Space Grotesk</vt:lpstr>
      <vt:lpstr>Space Grotesk Bold</vt:lpstr>
      <vt:lpstr>Space Grotesk Medium</vt:lpstr>
      <vt:lpstr>Tahoma</vt:lpstr>
      <vt:lpstr>Times New Roman</vt:lpstr>
      <vt:lpstr>Office Theme</vt:lpstr>
      <vt:lpstr>Humakin väyläopinnot  </vt:lpstr>
      <vt:lpstr>Väyläopintojen perusrakenne</vt:lpstr>
      <vt:lpstr>Yhteistyömalli</vt:lpstr>
      <vt:lpstr>Haku väyläopiskelijaksi </vt:lpstr>
      <vt:lpstr>PowerPoint-esitys</vt:lpstr>
      <vt:lpstr>Yhteistyön vastuut: ammatillinen oppilaitos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Mikä Bachelor of Adventure and Outdoor Education?</vt:lpstr>
      <vt:lpstr>PowerPoint-esitys</vt:lpstr>
      <vt:lpstr>PowerPoint-esitys</vt:lpstr>
      <vt:lpstr>Learn More Adventure Ecucation</vt:lpstr>
      <vt:lpstr>PowerPoint-esitys</vt:lpstr>
      <vt:lpstr>Mikä tulkki (AMK), viittomakielen tulkki?</vt:lpstr>
      <vt:lpstr>PowerPoint-esitys</vt:lpstr>
      <vt:lpstr>PowerPoint-esitys</vt:lpstr>
      <vt:lpstr>PowerPoint-esitys</vt:lpstr>
      <vt:lpstr>PowerPoint-esitys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Esittelydiat</dc:title>
  <dc:subject/>
  <dc:creator>Humanistinen ammattikorkeakoulu</dc:creator>
  <cp:keywords/>
  <dc:description/>
  <cp:lastModifiedBy>Paldan Eine</cp:lastModifiedBy>
  <cp:revision>767</cp:revision>
  <dcterms:created xsi:type="dcterms:W3CDTF">2025-01-02T07:27:18Z</dcterms:created>
  <dcterms:modified xsi:type="dcterms:W3CDTF">2026-03-09T11:32:12Z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0x0101007108C4B28A49BB4A948EC404040C730C</vt:lpwstr>
  </property>
  <property fmtid="{D5CDD505-2E9C-101B-9397-08002B2CF9AE}" pid="3" name="MediaServiceImageTags">
    <vt:lpwstr/>
  </property>
</Properties>
</file>